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579" r:id="rId3"/>
    <p:sldId id="582" r:id="rId4"/>
    <p:sldId id="574" r:id="rId5"/>
    <p:sldId id="583" r:id="rId6"/>
    <p:sldId id="584" r:id="rId7"/>
    <p:sldId id="585" r:id="rId8"/>
    <p:sldId id="586" r:id="rId9"/>
    <p:sldId id="587" r:id="rId10"/>
    <p:sldId id="588" r:id="rId11"/>
    <p:sldId id="589" r:id="rId12"/>
    <p:sldId id="590" r:id="rId13"/>
    <p:sldId id="591" r:id="rId14"/>
    <p:sldId id="592" r:id="rId15"/>
  </p:sldIdLst>
  <p:sldSz cx="12192000" cy="6858000"/>
  <p:notesSz cx="6858000" cy="9144000"/>
  <p:embeddedFontLst>
    <p:embeddedFont>
      <p:font typeface="KoPubWorld돋움체 Bold" panose="020B0600000101010101" charset="-127"/>
      <p:bold r:id="rId17"/>
    </p:embeddedFont>
    <p:embeddedFont>
      <p:font typeface="KoPubWorld돋움체 Medium" panose="020B0600000101010101" charset="-127"/>
      <p:regular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4A14C7F9-8346-44F4-B70B-81F1F885C6D7}">
          <p14:sldIdLst>
            <p14:sldId id="256"/>
            <p14:sldId id="579"/>
            <p14:sldId id="582"/>
            <p14:sldId id="574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YUNG HANKYEOL" initials="KH" lastIdx="1" clrIdx="0">
    <p:extLst>
      <p:ext uri="{19B8F6BF-5375-455C-9EA6-DF929625EA0E}">
        <p15:presenceInfo xmlns:p15="http://schemas.microsoft.com/office/powerpoint/2012/main" userId="f6e6b16ba33345c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8EF"/>
    <a:srgbClr val="1D1D1D"/>
    <a:srgbClr val="FF6E00"/>
    <a:srgbClr val="652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920" autoAdjust="0"/>
  </p:normalViewPr>
  <p:slideViewPr>
    <p:cSldViewPr snapToGrid="0">
      <p:cViewPr>
        <p:scale>
          <a:sx n="75" d="100"/>
          <a:sy n="75" d="100"/>
        </p:scale>
        <p:origin x="1836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YUNG HANKYEOL" userId="f6e6b16ba33345c2" providerId="LiveId" clId="{6DD50D84-EF4C-45CA-8E67-789D5B211386}"/>
    <pc:docChg chg="undo custSel addSld delSld modSld modMainMaster modSection">
      <pc:chgData name="KYUNG HANKYEOL" userId="f6e6b16ba33345c2" providerId="LiveId" clId="{6DD50D84-EF4C-45CA-8E67-789D5B211386}" dt="2020-02-07T05:50:31.717" v="817" actId="20577"/>
      <pc:docMkLst>
        <pc:docMk/>
      </pc:docMkLst>
      <pc:sldChg chg="modSp">
        <pc:chgData name="KYUNG HANKYEOL" userId="f6e6b16ba33345c2" providerId="LiveId" clId="{6DD50D84-EF4C-45CA-8E67-789D5B211386}" dt="2020-02-07T05:47:58.906" v="499"/>
        <pc:sldMkLst>
          <pc:docMk/>
          <pc:sldMk cId="2459910664" sldId="256"/>
        </pc:sldMkLst>
        <pc:spChg chg="mod">
          <ac:chgData name="KYUNG HANKYEOL" userId="f6e6b16ba33345c2" providerId="LiveId" clId="{6DD50D84-EF4C-45CA-8E67-789D5B211386}" dt="2020-02-07T05:47:58.906" v="499"/>
          <ac:spMkLst>
            <pc:docMk/>
            <pc:sldMk cId="2459910664" sldId="256"/>
            <ac:spMk id="2" creationId="{763BC1A2-B77F-443A-A758-58A286D41AF4}"/>
          </ac:spMkLst>
        </pc:spChg>
        <pc:spChg chg="mod">
          <ac:chgData name="KYUNG HANKYEOL" userId="f6e6b16ba33345c2" providerId="LiveId" clId="{6DD50D84-EF4C-45CA-8E67-789D5B211386}" dt="2020-02-07T05:37:07.374" v="3" actId="20577"/>
          <ac:spMkLst>
            <pc:docMk/>
            <pc:sldMk cId="2459910664" sldId="256"/>
            <ac:spMk id="6" creationId="{4D5E3897-877A-4718-8A14-778E6E13AD89}"/>
          </ac:spMkLst>
        </pc:spChg>
        <pc:grpChg chg="mod">
          <ac:chgData name="KYUNG HANKYEOL" userId="f6e6b16ba33345c2" providerId="LiveId" clId="{6DD50D84-EF4C-45CA-8E67-789D5B211386}" dt="2020-02-07T05:37:01.461" v="1" actId="1076"/>
          <ac:grpSpMkLst>
            <pc:docMk/>
            <pc:sldMk cId="2459910664" sldId="256"/>
            <ac:grpSpMk id="3" creationId="{84618D41-A26F-4249-86A7-311E918836BC}"/>
          </ac:grpSpMkLst>
        </pc:grpChg>
      </pc:sldChg>
      <pc:sldChg chg="addSp add del">
        <pc:chgData name="KYUNG HANKYEOL" userId="f6e6b16ba33345c2" providerId="LiveId" clId="{6DD50D84-EF4C-45CA-8E67-789D5B211386}" dt="2020-02-07T05:44:02.674" v="99" actId="47"/>
        <pc:sldMkLst>
          <pc:docMk/>
          <pc:sldMk cId="2291153295" sldId="557"/>
        </pc:sldMkLst>
        <pc:picChg chg="add">
          <ac:chgData name="KYUNG HANKYEOL" userId="f6e6b16ba33345c2" providerId="LiveId" clId="{6DD50D84-EF4C-45CA-8E67-789D5B211386}" dt="2020-02-07T05:44:01.007" v="98"/>
          <ac:picMkLst>
            <pc:docMk/>
            <pc:sldMk cId="2291153295" sldId="557"/>
            <ac:picMk id="4" creationId="{2280410D-FF17-458A-AE6F-C1A37AAEA7EB}"/>
          </ac:picMkLst>
        </pc:picChg>
      </pc:sldChg>
      <pc:sldChg chg="addSp delSp modSp add">
        <pc:chgData name="KYUNG HANKYEOL" userId="f6e6b16ba33345c2" providerId="LiveId" clId="{6DD50D84-EF4C-45CA-8E67-789D5B211386}" dt="2020-02-07T05:44:04.817" v="101"/>
        <pc:sldMkLst>
          <pc:docMk/>
          <pc:sldMk cId="4193756434" sldId="558"/>
        </pc:sldMkLst>
        <pc:spChg chg="add mod">
          <ac:chgData name="KYUNG HANKYEOL" userId="f6e6b16ba33345c2" providerId="LiveId" clId="{6DD50D84-EF4C-45CA-8E67-789D5B211386}" dt="2020-02-07T05:41:24.644" v="90"/>
          <ac:spMkLst>
            <pc:docMk/>
            <pc:sldMk cId="4193756434" sldId="558"/>
            <ac:spMk id="5" creationId="{97E8844F-0733-4019-AB89-FA6E06CAE565}"/>
          </ac:spMkLst>
        </pc:spChg>
        <pc:spChg chg="add del mod">
          <ac:chgData name="KYUNG HANKYEOL" userId="f6e6b16ba33345c2" providerId="LiveId" clId="{6DD50D84-EF4C-45CA-8E67-789D5B211386}" dt="2020-02-07T05:41:25.611" v="91" actId="478"/>
          <ac:spMkLst>
            <pc:docMk/>
            <pc:sldMk cId="4193756434" sldId="558"/>
            <ac:spMk id="29" creationId="{8D6FEAA1-3AE3-4ACE-9D17-ECF7FD9F1A2D}"/>
          </ac:spMkLst>
        </pc:spChg>
        <pc:picChg chg="add mod modCrop">
          <ac:chgData name="KYUNG HANKYEOL" userId="f6e6b16ba33345c2" providerId="LiveId" clId="{6DD50D84-EF4C-45CA-8E67-789D5B211386}" dt="2020-02-07T05:43:59.085" v="97" actId="1076"/>
          <ac:picMkLst>
            <pc:docMk/>
            <pc:sldMk cId="4193756434" sldId="558"/>
            <ac:picMk id="3" creationId="{3BC16C74-5684-4781-9870-FC95B35CAEDC}"/>
          </ac:picMkLst>
        </pc:picChg>
        <pc:picChg chg="add del">
          <ac:chgData name="KYUNG HANKYEOL" userId="f6e6b16ba33345c2" providerId="LiveId" clId="{6DD50D84-EF4C-45CA-8E67-789D5B211386}" dt="2020-02-07T05:38:26.225" v="18" actId="478"/>
          <ac:picMkLst>
            <pc:docMk/>
            <pc:sldMk cId="4193756434" sldId="558"/>
            <ac:picMk id="4" creationId="{D9BF8DF9-96FF-4CFE-BB2A-1E969A15C264}"/>
          </ac:picMkLst>
        </pc:picChg>
        <pc:picChg chg="add del">
          <ac:chgData name="KYUNG HANKYEOL" userId="f6e6b16ba33345c2" providerId="LiveId" clId="{6DD50D84-EF4C-45CA-8E67-789D5B211386}" dt="2020-02-07T05:44:04.817" v="101"/>
          <ac:picMkLst>
            <pc:docMk/>
            <pc:sldMk cId="4193756434" sldId="558"/>
            <ac:picMk id="8" creationId="{95F6F829-885E-4EE0-9EB6-7E6A7AB8A7B4}"/>
          </ac:picMkLst>
        </pc:picChg>
      </pc:sldChg>
      <pc:sldChg chg="addSp delSp modSp add">
        <pc:chgData name="KYUNG HANKYEOL" userId="f6e6b16ba33345c2" providerId="LiveId" clId="{6DD50D84-EF4C-45CA-8E67-789D5B211386}" dt="2020-02-07T05:44:39.075" v="122" actId="1076"/>
        <pc:sldMkLst>
          <pc:docMk/>
          <pc:sldMk cId="1216113664" sldId="559"/>
        </pc:sldMkLst>
        <pc:spChg chg="mod">
          <ac:chgData name="KYUNG HANKYEOL" userId="f6e6b16ba33345c2" providerId="LiveId" clId="{6DD50D84-EF4C-45CA-8E67-789D5B211386}" dt="2020-02-07T05:44:12.607" v="114" actId="20577"/>
          <ac:spMkLst>
            <pc:docMk/>
            <pc:sldMk cId="1216113664" sldId="559"/>
            <ac:spMk id="5" creationId="{97E8844F-0733-4019-AB89-FA6E06CAE565}"/>
          </ac:spMkLst>
        </pc:spChg>
        <pc:picChg chg="del">
          <ac:chgData name="KYUNG HANKYEOL" userId="f6e6b16ba33345c2" providerId="LiveId" clId="{6DD50D84-EF4C-45CA-8E67-789D5B211386}" dt="2020-02-07T05:44:14.780" v="115" actId="478"/>
          <ac:picMkLst>
            <pc:docMk/>
            <pc:sldMk cId="1216113664" sldId="559"/>
            <ac:picMk id="3" creationId="{3BC16C74-5684-4781-9870-FC95B35CAEDC}"/>
          </ac:picMkLst>
        </pc:picChg>
        <pc:picChg chg="add mod modCrop">
          <ac:chgData name="KYUNG HANKYEOL" userId="f6e6b16ba33345c2" providerId="LiveId" clId="{6DD50D84-EF4C-45CA-8E67-789D5B211386}" dt="2020-02-07T05:44:39.075" v="122" actId="1076"/>
          <ac:picMkLst>
            <pc:docMk/>
            <pc:sldMk cId="1216113664" sldId="559"/>
            <ac:picMk id="4" creationId="{4F8C8E0E-8F42-41FE-ACEE-19563B180ABA}"/>
          </ac:picMkLst>
        </pc:picChg>
      </pc:sldChg>
      <pc:sldChg chg="addSp delSp modSp add">
        <pc:chgData name="KYUNG HANKYEOL" userId="f6e6b16ba33345c2" providerId="LiveId" clId="{6DD50D84-EF4C-45CA-8E67-789D5B211386}" dt="2020-02-07T05:45:26.115" v="130" actId="1076"/>
        <pc:sldMkLst>
          <pc:docMk/>
          <pc:sldMk cId="3267517994" sldId="560"/>
        </pc:sldMkLst>
        <pc:spChg chg="mod">
          <ac:chgData name="KYUNG HANKYEOL" userId="f6e6b16ba33345c2" providerId="LiveId" clId="{6DD50D84-EF4C-45CA-8E67-789D5B211386}" dt="2020-02-07T05:44:57.179" v="123" actId="20577"/>
          <ac:spMkLst>
            <pc:docMk/>
            <pc:sldMk cId="3267517994" sldId="560"/>
            <ac:spMk id="5" creationId="{97E8844F-0733-4019-AB89-FA6E06CAE565}"/>
          </ac:spMkLst>
        </pc:spChg>
        <pc:picChg chg="del">
          <ac:chgData name="KYUNG HANKYEOL" userId="f6e6b16ba33345c2" providerId="LiveId" clId="{6DD50D84-EF4C-45CA-8E67-789D5B211386}" dt="2020-02-07T05:45:02.497" v="124" actId="478"/>
          <ac:picMkLst>
            <pc:docMk/>
            <pc:sldMk cId="3267517994" sldId="560"/>
            <ac:picMk id="3" creationId="{3BC16C74-5684-4781-9870-FC95B35CAEDC}"/>
          </ac:picMkLst>
        </pc:picChg>
        <pc:picChg chg="add mod modCrop">
          <ac:chgData name="KYUNG HANKYEOL" userId="f6e6b16ba33345c2" providerId="LiveId" clId="{6DD50D84-EF4C-45CA-8E67-789D5B211386}" dt="2020-02-07T05:45:26.115" v="130" actId="1076"/>
          <ac:picMkLst>
            <pc:docMk/>
            <pc:sldMk cId="3267517994" sldId="560"/>
            <ac:picMk id="4" creationId="{550E0E92-DDF9-4C88-BEBA-CFB22FE4E74D}"/>
          </ac:picMkLst>
        </pc:picChg>
      </pc:sldChg>
      <pc:sldChg chg="delSp modSp add">
        <pc:chgData name="KYUNG HANKYEOL" userId="f6e6b16ba33345c2" providerId="LiveId" clId="{6DD50D84-EF4C-45CA-8E67-789D5B211386}" dt="2020-02-07T05:47:31.940" v="483" actId="20577"/>
        <pc:sldMkLst>
          <pc:docMk/>
          <pc:sldMk cId="455817371" sldId="561"/>
        </pc:sldMkLst>
        <pc:spChg chg="mod">
          <ac:chgData name="KYUNG HANKYEOL" userId="f6e6b16ba33345c2" providerId="LiveId" clId="{6DD50D84-EF4C-45CA-8E67-789D5B211386}" dt="2020-02-07T05:47:31.940" v="483" actId="20577"/>
          <ac:spMkLst>
            <pc:docMk/>
            <pc:sldMk cId="455817371" sldId="561"/>
            <ac:spMk id="5" creationId="{97E8844F-0733-4019-AB89-FA6E06CAE565}"/>
          </ac:spMkLst>
        </pc:spChg>
        <pc:spChg chg="mod">
          <ac:chgData name="KYUNG HANKYEOL" userId="f6e6b16ba33345c2" providerId="LiveId" clId="{6DD50D84-EF4C-45CA-8E67-789D5B211386}" dt="2020-02-07T05:45:44.595" v="182"/>
          <ac:spMkLst>
            <pc:docMk/>
            <pc:sldMk cId="455817371" sldId="561"/>
            <ac:spMk id="7" creationId="{A65A0737-C520-4460-B0DB-39B13C3D5E9D}"/>
          </ac:spMkLst>
        </pc:spChg>
        <pc:picChg chg="del">
          <ac:chgData name="KYUNG HANKYEOL" userId="f6e6b16ba33345c2" providerId="LiveId" clId="{6DD50D84-EF4C-45CA-8E67-789D5B211386}" dt="2020-02-07T05:45:30.757" v="132" actId="478"/>
          <ac:picMkLst>
            <pc:docMk/>
            <pc:sldMk cId="455817371" sldId="561"/>
            <ac:picMk id="3" creationId="{3BC16C74-5684-4781-9870-FC95B35CAEDC}"/>
          </ac:picMkLst>
        </pc:picChg>
      </pc:sldChg>
      <pc:sldChg chg="delSp modSp add">
        <pc:chgData name="KYUNG HANKYEOL" userId="f6e6b16ba33345c2" providerId="LiveId" clId="{6DD50D84-EF4C-45CA-8E67-789D5B211386}" dt="2020-02-07T05:50:31.717" v="817" actId="20577"/>
        <pc:sldMkLst>
          <pc:docMk/>
          <pc:sldMk cId="2796909033" sldId="562"/>
        </pc:sldMkLst>
        <pc:spChg chg="mod">
          <ac:chgData name="KYUNG HANKYEOL" userId="f6e6b16ba33345c2" providerId="LiveId" clId="{6DD50D84-EF4C-45CA-8E67-789D5B211386}" dt="2020-02-07T05:50:31.717" v="817" actId="20577"/>
          <ac:spMkLst>
            <pc:docMk/>
            <pc:sldMk cId="2796909033" sldId="562"/>
            <ac:spMk id="5" creationId="{97E8844F-0733-4019-AB89-FA6E06CAE565}"/>
          </ac:spMkLst>
        </pc:spChg>
        <pc:spChg chg="mod">
          <ac:chgData name="KYUNG HANKYEOL" userId="f6e6b16ba33345c2" providerId="LiveId" clId="{6DD50D84-EF4C-45CA-8E67-789D5B211386}" dt="2020-02-07T05:48:17.797" v="523" actId="1076"/>
          <ac:spMkLst>
            <pc:docMk/>
            <pc:sldMk cId="2796909033" sldId="562"/>
            <ac:spMk id="7" creationId="{A65A0737-C520-4460-B0DB-39B13C3D5E9D}"/>
          </ac:spMkLst>
        </pc:spChg>
        <pc:picChg chg="del">
          <ac:chgData name="KYUNG HANKYEOL" userId="f6e6b16ba33345c2" providerId="LiveId" clId="{6DD50D84-EF4C-45CA-8E67-789D5B211386}" dt="2020-02-07T05:48:09.661" v="501" actId="478"/>
          <ac:picMkLst>
            <pc:docMk/>
            <pc:sldMk cId="2796909033" sldId="562"/>
            <ac:picMk id="3" creationId="{3BC16C74-5684-4781-9870-FC95B35CAEDC}"/>
          </ac:picMkLst>
        </pc:picChg>
      </pc:sldChg>
      <pc:sldMasterChg chg="modSldLayout">
        <pc:chgData name="KYUNG HANKYEOL" userId="f6e6b16ba33345c2" providerId="LiveId" clId="{6DD50D84-EF4C-45CA-8E67-789D5B211386}" dt="2020-02-07T05:38:01.648" v="10" actId="20577"/>
        <pc:sldMasterMkLst>
          <pc:docMk/>
          <pc:sldMasterMk cId="623487630" sldId="2147483648"/>
        </pc:sldMasterMkLst>
        <pc:sldLayoutChg chg="modSp">
          <pc:chgData name="KYUNG HANKYEOL" userId="f6e6b16ba33345c2" providerId="LiveId" clId="{6DD50D84-EF4C-45CA-8E67-789D5B211386}" dt="2020-02-07T05:38:01.648" v="10" actId="20577"/>
          <pc:sldLayoutMkLst>
            <pc:docMk/>
            <pc:sldMasterMk cId="623487630" sldId="2147483648"/>
            <pc:sldLayoutMk cId="1574345067" sldId="2147483660"/>
          </pc:sldLayoutMkLst>
          <pc:spChg chg="mod">
            <ac:chgData name="KYUNG HANKYEOL" userId="f6e6b16ba33345c2" providerId="LiveId" clId="{6DD50D84-EF4C-45CA-8E67-789D5B211386}" dt="2020-02-07T05:38:01.648" v="10" actId="20577"/>
            <ac:spMkLst>
              <pc:docMk/>
              <pc:sldMasterMk cId="623487630" sldId="2147483648"/>
              <pc:sldLayoutMk cId="1574345067" sldId="2147483660"/>
              <ac:spMk id="9" creationId="{6B0B5CEF-1143-4B67-BB5F-1F4FE198E368}"/>
            </ac:spMkLst>
          </pc:spChg>
        </pc:sldLayoutChg>
      </pc:sldMasterChg>
    </pc:docChg>
  </pc:docChgLst>
  <pc:docChgLst>
    <pc:chgData name="KYUNG HANKYEOL" userId="f6e6b16ba33345c2" providerId="LiveId" clId="{DB60B36F-FA12-4058-B09A-0A95E72C9DFF}"/>
    <pc:docChg chg="undo custSel addSld delSld modSld modSection">
      <pc:chgData name="KYUNG HANKYEOL" userId="f6e6b16ba33345c2" providerId="LiveId" clId="{DB60B36F-FA12-4058-B09A-0A95E72C9DFF}" dt="2020-03-17T00:00:52.231" v="2237" actId="20577"/>
      <pc:docMkLst>
        <pc:docMk/>
      </pc:docMkLst>
      <pc:sldChg chg="delSp modSp mod">
        <pc:chgData name="KYUNG HANKYEOL" userId="f6e6b16ba33345c2" providerId="LiveId" clId="{DB60B36F-FA12-4058-B09A-0A95E72C9DFF}" dt="2020-03-16T23:56:44.016" v="2186" actId="478"/>
        <pc:sldMkLst>
          <pc:docMk/>
          <pc:sldMk cId="2459910664" sldId="256"/>
        </pc:sldMkLst>
        <pc:spChg chg="mod">
          <ac:chgData name="KYUNG HANKYEOL" userId="f6e6b16ba33345c2" providerId="LiveId" clId="{DB60B36F-FA12-4058-B09A-0A95E72C9DFF}" dt="2020-03-16T23:25:24.956" v="172" actId="20577"/>
          <ac:spMkLst>
            <pc:docMk/>
            <pc:sldMk cId="2459910664" sldId="256"/>
            <ac:spMk id="2" creationId="{763BC1A2-B77F-443A-A758-58A286D41AF4}"/>
          </ac:spMkLst>
        </pc:spChg>
        <pc:spChg chg="mod">
          <ac:chgData name="KYUNG HANKYEOL" userId="f6e6b16ba33345c2" providerId="LiveId" clId="{DB60B36F-FA12-4058-B09A-0A95E72C9DFF}" dt="2020-03-16T23:56:39.781" v="2185" actId="1076"/>
          <ac:spMkLst>
            <pc:docMk/>
            <pc:sldMk cId="2459910664" sldId="256"/>
            <ac:spMk id="5" creationId="{B4BAF05B-2A43-4140-BA17-EBF2386F5A06}"/>
          </ac:spMkLst>
        </pc:spChg>
        <pc:spChg chg="mod">
          <ac:chgData name="KYUNG HANKYEOL" userId="f6e6b16ba33345c2" providerId="LiveId" clId="{DB60B36F-FA12-4058-B09A-0A95E72C9DFF}" dt="2020-03-16T23:56:37.613" v="2183" actId="20577"/>
          <ac:spMkLst>
            <pc:docMk/>
            <pc:sldMk cId="2459910664" sldId="256"/>
            <ac:spMk id="6" creationId="{4D5E3897-877A-4718-8A14-778E6E13AD89}"/>
          </ac:spMkLst>
        </pc:spChg>
        <pc:spChg chg="del">
          <ac:chgData name="KYUNG HANKYEOL" userId="f6e6b16ba33345c2" providerId="LiveId" clId="{DB60B36F-FA12-4058-B09A-0A95E72C9DFF}" dt="2020-03-16T23:56:44.016" v="2186" actId="478"/>
          <ac:spMkLst>
            <pc:docMk/>
            <pc:sldMk cId="2459910664" sldId="256"/>
            <ac:spMk id="7" creationId="{32362F9D-08F6-4428-B3FC-B6DA95C2167C}"/>
          </ac:spMkLst>
        </pc:spChg>
      </pc:sldChg>
      <pc:sldChg chg="addSp delSp modSp add del mod">
        <pc:chgData name="KYUNG HANKYEOL" userId="f6e6b16ba33345c2" providerId="LiveId" clId="{DB60B36F-FA12-4058-B09A-0A95E72C9DFF}" dt="2020-03-17T00:00:52.231" v="2237" actId="20577"/>
        <pc:sldMkLst>
          <pc:docMk/>
          <pc:sldMk cId="1575218784" sldId="263"/>
        </pc:sldMkLst>
        <pc:spChg chg="del mod">
          <ac:chgData name="KYUNG HANKYEOL" userId="f6e6b16ba33345c2" providerId="LiveId" clId="{DB60B36F-FA12-4058-B09A-0A95E72C9DFF}" dt="2020-03-16T23:23:57.458" v="89" actId="21"/>
          <ac:spMkLst>
            <pc:docMk/>
            <pc:sldMk cId="1575218784" sldId="263"/>
            <ac:spMk id="3" creationId="{00000000-0000-0000-0000-000000000000}"/>
          </ac:spMkLst>
        </pc:spChg>
        <pc:spChg chg="mod">
          <ac:chgData name="KYUNG HANKYEOL" userId="f6e6b16ba33345c2" providerId="LiveId" clId="{DB60B36F-FA12-4058-B09A-0A95E72C9DFF}" dt="2020-03-17T00:00:52.231" v="2237" actId="20577"/>
          <ac:spMkLst>
            <pc:docMk/>
            <pc:sldMk cId="1575218784" sldId="263"/>
            <ac:spMk id="5" creationId="{00000000-0000-0000-0000-000000000000}"/>
          </ac:spMkLst>
        </pc:spChg>
        <pc:spChg chg="del mod">
          <ac:chgData name="KYUNG HANKYEOL" userId="f6e6b16ba33345c2" providerId="LiveId" clId="{DB60B36F-FA12-4058-B09A-0A95E72C9DFF}" dt="2020-03-16T23:25:07.865" v="127" actId="478"/>
          <ac:spMkLst>
            <pc:docMk/>
            <pc:sldMk cId="1575218784" sldId="263"/>
            <ac:spMk id="6" creationId="{00000000-0000-0000-0000-000000000000}"/>
          </ac:spMkLst>
        </pc:spChg>
        <pc:spChg chg="add">
          <ac:chgData name="KYUNG HANKYEOL" userId="f6e6b16ba33345c2" providerId="LiveId" clId="{DB60B36F-FA12-4058-B09A-0A95E72C9DFF}" dt="2020-03-16T23:23:58.513" v="90"/>
          <ac:spMkLst>
            <pc:docMk/>
            <pc:sldMk cId="1575218784" sldId="263"/>
            <ac:spMk id="7" creationId="{565F22EE-FDEF-4CB4-8088-7A20B4E16953}"/>
          </ac:spMkLst>
        </pc:spChg>
        <pc:graphicFrameChg chg="del mod modGraphic">
          <ac:chgData name="KYUNG HANKYEOL" userId="f6e6b16ba33345c2" providerId="LiveId" clId="{DB60B36F-FA12-4058-B09A-0A95E72C9DFF}" dt="2020-03-16T23:23:31.440" v="58" actId="478"/>
          <ac:graphicFrameMkLst>
            <pc:docMk/>
            <pc:sldMk cId="1575218784" sldId="263"/>
            <ac:graphicFrameMk id="4" creationId="{00000000-0000-0000-0000-000000000000}"/>
          </ac:graphicFrameMkLst>
        </pc:graphicFrameChg>
        <pc:picChg chg="add del mod modCrop">
          <ac:chgData name="KYUNG HANKYEOL" userId="f6e6b16ba33345c2" providerId="LiveId" clId="{DB60B36F-FA12-4058-B09A-0A95E72C9DFF}" dt="2020-03-16T23:26:45.186" v="193" actId="478"/>
          <ac:picMkLst>
            <pc:docMk/>
            <pc:sldMk cId="1575218784" sldId="263"/>
            <ac:picMk id="8" creationId="{5689113A-DA20-4566-973E-06B4BB498139}"/>
          </ac:picMkLst>
        </pc:picChg>
        <pc:picChg chg="add mod modCrop">
          <ac:chgData name="KYUNG HANKYEOL" userId="f6e6b16ba33345c2" providerId="LiveId" clId="{DB60B36F-FA12-4058-B09A-0A95E72C9DFF}" dt="2020-03-16T23:27:13.767" v="202" actId="1076"/>
          <ac:picMkLst>
            <pc:docMk/>
            <pc:sldMk cId="1575218784" sldId="263"/>
            <ac:picMk id="10" creationId="{16FDBDC4-746B-43C9-BA90-ADAB4F5CD256}"/>
          </ac:picMkLst>
        </pc:picChg>
      </pc:sldChg>
      <pc:sldChg chg="addSp delSp modSp add mod">
        <pc:chgData name="KYUNG HANKYEOL" userId="f6e6b16ba33345c2" providerId="LiveId" clId="{DB60B36F-FA12-4058-B09A-0A95E72C9DFF}" dt="2020-03-16T23:52:30.569" v="1516" actId="2711"/>
        <pc:sldMkLst>
          <pc:docMk/>
          <pc:sldMk cId="0" sldId="264"/>
        </pc:sldMkLst>
        <pc:spChg chg="del mod">
          <ac:chgData name="KYUNG HANKYEOL" userId="f6e6b16ba33345c2" providerId="LiveId" clId="{DB60B36F-FA12-4058-B09A-0A95E72C9DFF}" dt="2020-03-16T23:52:11.779" v="1507" actId="478"/>
          <ac:spMkLst>
            <pc:docMk/>
            <pc:sldMk cId="0" sldId="264"/>
            <ac:spMk id="3" creationId="{00000000-0000-0000-0000-000000000000}"/>
          </ac:spMkLst>
        </pc:spChg>
        <pc:spChg chg="del mod">
          <ac:chgData name="KYUNG HANKYEOL" userId="f6e6b16ba33345c2" providerId="LiveId" clId="{DB60B36F-FA12-4058-B09A-0A95E72C9DFF}" dt="2020-03-16T23:45:35.417" v="898" actId="478"/>
          <ac:spMkLst>
            <pc:docMk/>
            <pc:sldMk cId="0" sldId="264"/>
            <ac:spMk id="4" creationId="{00000000-0000-0000-0000-000000000000}"/>
          </ac:spMkLst>
        </pc:spChg>
        <pc:spChg chg="add mod ord">
          <ac:chgData name="KYUNG HANKYEOL" userId="f6e6b16ba33345c2" providerId="LiveId" clId="{DB60B36F-FA12-4058-B09A-0A95E72C9DFF}" dt="2020-03-16T23:52:30.569" v="1516" actId="2711"/>
          <ac:spMkLst>
            <pc:docMk/>
            <pc:sldMk cId="0" sldId="264"/>
            <ac:spMk id="6" creationId="{EE98396D-3907-44F0-8F04-466791777220}"/>
          </ac:spMkLst>
        </pc:spChg>
        <pc:spChg chg="add mod">
          <ac:chgData name="KYUNG HANKYEOL" userId="f6e6b16ba33345c2" providerId="LiveId" clId="{DB60B36F-FA12-4058-B09A-0A95E72C9DFF}" dt="2020-03-16T23:52:21.630" v="1515" actId="1076"/>
          <ac:spMkLst>
            <pc:docMk/>
            <pc:sldMk cId="0" sldId="264"/>
            <ac:spMk id="7" creationId="{61ED1BD6-A886-4D6A-9EB9-C7AB55DC13B7}"/>
          </ac:spMkLst>
        </pc:spChg>
        <pc:cxnChg chg="del">
          <ac:chgData name="KYUNG HANKYEOL" userId="f6e6b16ba33345c2" providerId="LiveId" clId="{DB60B36F-FA12-4058-B09A-0A95E72C9DFF}" dt="2020-03-16T23:46:28.906" v="934" actId="478"/>
          <ac:cxnSpMkLst>
            <pc:docMk/>
            <pc:sldMk cId="0" sldId="264"/>
            <ac:cxnSpMk id="5" creationId="{00000000-0000-0000-0000-000000000000}"/>
          </ac:cxnSpMkLst>
        </pc:cxnChg>
      </pc:sldChg>
      <pc:sldChg chg="del">
        <pc:chgData name="KYUNG HANKYEOL" userId="f6e6b16ba33345c2" providerId="LiveId" clId="{DB60B36F-FA12-4058-B09A-0A95E72C9DFF}" dt="2020-03-16T23:52:38.621" v="1517" actId="47"/>
        <pc:sldMkLst>
          <pc:docMk/>
          <pc:sldMk cId="455817371" sldId="561"/>
        </pc:sldMkLst>
      </pc:sldChg>
      <pc:sldChg chg="del">
        <pc:chgData name="KYUNG HANKYEOL" userId="f6e6b16ba33345c2" providerId="LiveId" clId="{DB60B36F-FA12-4058-B09A-0A95E72C9DFF}" dt="2020-03-16T23:52:38.621" v="1517" actId="47"/>
        <pc:sldMkLst>
          <pc:docMk/>
          <pc:sldMk cId="2796909033" sldId="562"/>
        </pc:sldMkLst>
      </pc:sldChg>
      <pc:sldChg chg="del">
        <pc:chgData name="KYUNG HANKYEOL" userId="f6e6b16ba33345c2" providerId="LiveId" clId="{DB60B36F-FA12-4058-B09A-0A95E72C9DFF}" dt="2020-03-16T23:39:28.721" v="625" actId="2696"/>
        <pc:sldMkLst>
          <pc:docMk/>
          <pc:sldMk cId="958187324" sldId="563"/>
        </pc:sldMkLst>
      </pc:sldChg>
      <pc:sldChg chg="add del">
        <pc:chgData name="KYUNG HANKYEOL" userId="f6e6b16ba33345c2" providerId="LiveId" clId="{DB60B36F-FA12-4058-B09A-0A95E72C9DFF}" dt="2020-03-16T23:39:43.796" v="629" actId="47"/>
        <pc:sldMkLst>
          <pc:docMk/>
          <pc:sldMk cId="1288710270" sldId="563"/>
        </pc:sldMkLst>
      </pc:sldChg>
      <pc:sldChg chg="add del">
        <pc:chgData name="KYUNG HANKYEOL" userId="f6e6b16ba33345c2" providerId="LiveId" clId="{DB60B36F-FA12-4058-B09A-0A95E72C9DFF}" dt="2020-03-16T23:39:30.407" v="627" actId="2696"/>
        <pc:sldMkLst>
          <pc:docMk/>
          <pc:sldMk cId="1692250239" sldId="563"/>
        </pc:sldMkLst>
      </pc:sldChg>
      <pc:sldChg chg="del">
        <pc:chgData name="KYUNG HANKYEOL" userId="f6e6b16ba33345c2" providerId="LiveId" clId="{DB60B36F-FA12-4058-B09A-0A95E72C9DFF}" dt="2020-03-16T23:39:28.721" v="625" actId="2696"/>
        <pc:sldMkLst>
          <pc:docMk/>
          <pc:sldMk cId="876276989" sldId="564"/>
        </pc:sldMkLst>
      </pc:sldChg>
      <pc:sldChg chg="add">
        <pc:chgData name="KYUNG HANKYEOL" userId="f6e6b16ba33345c2" providerId="LiveId" clId="{DB60B36F-FA12-4058-B09A-0A95E72C9DFF}" dt="2020-03-16T23:39:32.067" v="628"/>
        <pc:sldMkLst>
          <pc:docMk/>
          <pc:sldMk cId="2525143239" sldId="564"/>
        </pc:sldMkLst>
      </pc:sldChg>
      <pc:sldChg chg="add del">
        <pc:chgData name="KYUNG HANKYEOL" userId="f6e6b16ba33345c2" providerId="LiveId" clId="{DB60B36F-FA12-4058-B09A-0A95E72C9DFF}" dt="2020-03-16T23:39:30.407" v="627" actId="2696"/>
        <pc:sldMkLst>
          <pc:docMk/>
          <pc:sldMk cId="4166278119" sldId="564"/>
        </pc:sldMkLst>
      </pc:sldChg>
      <pc:sldChg chg="add del">
        <pc:chgData name="KYUNG HANKYEOL" userId="f6e6b16ba33345c2" providerId="LiveId" clId="{DB60B36F-FA12-4058-B09A-0A95E72C9DFF}" dt="2020-03-16T23:39:30.407" v="627" actId="2696"/>
        <pc:sldMkLst>
          <pc:docMk/>
          <pc:sldMk cId="675470970" sldId="565"/>
        </pc:sldMkLst>
      </pc:sldChg>
      <pc:sldChg chg="del">
        <pc:chgData name="KYUNG HANKYEOL" userId="f6e6b16ba33345c2" providerId="LiveId" clId="{DB60B36F-FA12-4058-B09A-0A95E72C9DFF}" dt="2020-03-16T23:39:28.721" v="625" actId="2696"/>
        <pc:sldMkLst>
          <pc:docMk/>
          <pc:sldMk cId="1127695221" sldId="565"/>
        </pc:sldMkLst>
      </pc:sldChg>
      <pc:sldChg chg="add">
        <pc:chgData name="KYUNG HANKYEOL" userId="f6e6b16ba33345c2" providerId="LiveId" clId="{DB60B36F-FA12-4058-B09A-0A95E72C9DFF}" dt="2020-03-16T23:39:32.067" v="628"/>
        <pc:sldMkLst>
          <pc:docMk/>
          <pc:sldMk cId="3365288816" sldId="565"/>
        </pc:sldMkLst>
      </pc:sldChg>
      <pc:sldChg chg="del">
        <pc:chgData name="KYUNG HANKYEOL" userId="f6e6b16ba33345c2" providerId="LiveId" clId="{DB60B36F-FA12-4058-B09A-0A95E72C9DFF}" dt="2020-03-16T23:52:38.621" v="1517" actId="47"/>
        <pc:sldMkLst>
          <pc:docMk/>
          <pc:sldMk cId="3972169123" sldId="567"/>
        </pc:sldMkLst>
      </pc:sldChg>
      <pc:sldChg chg="addSp delSp modSp add del mod">
        <pc:chgData name="KYUNG HANKYEOL" userId="f6e6b16ba33345c2" providerId="LiveId" clId="{DB60B36F-FA12-4058-B09A-0A95E72C9DFF}" dt="2020-03-16T23:27:40.836" v="205" actId="2696"/>
        <pc:sldMkLst>
          <pc:docMk/>
          <pc:sldMk cId="1026008469" sldId="568"/>
        </pc:sldMkLst>
        <pc:spChg chg="del">
          <ac:chgData name="KYUNG HANKYEOL" userId="f6e6b16ba33345c2" providerId="LiveId" clId="{DB60B36F-FA12-4058-B09A-0A95E72C9DFF}" dt="2020-03-16T23:24:01.443" v="91" actId="478"/>
          <ac:spMkLst>
            <pc:docMk/>
            <pc:sldMk cId="1026008469" sldId="568"/>
            <ac:spMk id="3" creationId="{00000000-0000-0000-0000-000000000000}"/>
          </ac:spMkLst>
        </pc:spChg>
        <pc:spChg chg="mod">
          <ac:chgData name="KYUNG HANKYEOL" userId="f6e6b16ba33345c2" providerId="LiveId" clId="{DB60B36F-FA12-4058-B09A-0A95E72C9DFF}" dt="2020-03-16T23:25:43.154" v="176" actId="403"/>
          <ac:spMkLst>
            <pc:docMk/>
            <pc:sldMk cId="1026008469" sldId="568"/>
            <ac:spMk id="5" creationId="{00000000-0000-0000-0000-000000000000}"/>
          </ac:spMkLst>
        </pc:spChg>
        <pc:spChg chg="add">
          <ac:chgData name="KYUNG HANKYEOL" userId="f6e6b16ba33345c2" providerId="LiveId" clId="{DB60B36F-FA12-4058-B09A-0A95E72C9DFF}" dt="2020-03-16T23:24:01.598" v="92"/>
          <ac:spMkLst>
            <pc:docMk/>
            <pc:sldMk cId="1026008469" sldId="568"/>
            <ac:spMk id="7" creationId="{C2E3BABA-5720-4685-A202-8F42E1386ECF}"/>
          </ac:spMkLst>
        </pc:spChg>
        <pc:graphicFrameChg chg="mod">
          <ac:chgData name="KYUNG HANKYEOL" userId="f6e6b16ba33345c2" providerId="LiveId" clId="{DB60B36F-FA12-4058-B09A-0A95E72C9DFF}" dt="2020-03-16T23:25:48.225" v="177" actId="1076"/>
          <ac:graphicFrameMkLst>
            <pc:docMk/>
            <pc:sldMk cId="1026008469" sldId="568"/>
            <ac:graphicFrameMk id="4" creationId="{00000000-0000-0000-0000-000000000000}"/>
          </ac:graphicFrameMkLst>
        </pc:graphicFrameChg>
      </pc:sldChg>
      <pc:sldChg chg="modSp add mod">
        <pc:chgData name="KYUNG HANKYEOL" userId="f6e6b16ba33345c2" providerId="LiveId" clId="{DB60B36F-FA12-4058-B09A-0A95E72C9DFF}" dt="2020-03-16T23:58:35.550" v="2191" actId="207"/>
        <pc:sldMkLst>
          <pc:docMk/>
          <pc:sldMk cId="2475729437" sldId="568"/>
        </pc:sldMkLst>
        <pc:graphicFrameChg chg="modGraphic">
          <ac:chgData name="KYUNG HANKYEOL" userId="f6e6b16ba33345c2" providerId="LiveId" clId="{DB60B36F-FA12-4058-B09A-0A95E72C9DFF}" dt="2020-03-16T23:58:35.550" v="2191" actId="207"/>
          <ac:graphicFrameMkLst>
            <pc:docMk/>
            <pc:sldMk cId="2475729437" sldId="568"/>
            <ac:graphicFrameMk id="4" creationId="{00000000-0000-0000-0000-000000000000}"/>
          </ac:graphicFrameMkLst>
        </pc:graphicFrameChg>
      </pc:sldChg>
      <pc:sldChg chg="addSp delSp modSp add mod modAnim">
        <pc:chgData name="KYUNG HANKYEOL" userId="f6e6b16ba33345c2" providerId="LiveId" clId="{DB60B36F-FA12-4058-B09A-0A95E72C9DFF}" dt="2020-03-16T23:44:29.261" v="890" actId="20577"/>
        <pc:sldMkLst>
          <pc:docMk/>
          <pc:sldMk cId="270766940" sldId="569"/>
        </pc:sldMkLst>
        <pc:spChg chg="add del mod">
          <ac:chgData name="KYUNG HANKYEOL" userId="f6e6b16ba33345c2" providerId="LiveId" clId="{DB60B36F-FA12-4058-B09A-0A95E72C9DFF}" dt="2020-03-16T23:29:54.593" v="268" actId="11529"/>
          <ac:spMkLst>
            <pc:docMk/>
            <pc:sldMk cId="270766940" sldId="569"/>
            <ac:spMk id="2" creationId="{902CFA8A-064F-4E12-B9F8-E8CCC69C2332}"/>
          </ac:spMkLst>
        </pc:spChg>
        <pc:spChg chg="add mod">
          <ac:chgData name="KYUNG HANKYEOL" userId="f6e6b16ba33345c2" providerId="LiveId" clId="{DB60B36F-FA12-4058-B09A-0A95E72C9DFF}" dt="2020-03-16T23:32:27.665" v="379" actId="1076"/>
          <ac:spMkLst>
            <pc:docMk/>
            <pc:sldMk cId="270766940" sldId="569"/>
            <ac:spMk id="3" creationId="{93429E92-3B0B-48AB-9BD9-07C0B32C4449}"/>
          </ac:spMkLst>
        </pc:spChg>
        <pc:spChg chg="del">
          <ac:chgData name="KYUNG HANKYEOL" userId="f6e6b16ba33345c2" providerId="LiveId" clId="{DB60B36F-FA12-4058-B09A-0A95E72C9DFF}" dt="2020-03-16T23:28:57.328" v="237" actId="478"/>
          <ac:spMkLst>
            <pc:docMk/>
            <pc:sldMk cId="270766940" sldId="569"/>
            <ac:spMk id="5" creationId="{00000000-0000-0000-0000-000000000000}"/>
          </ac:spMkLst>
        </pc:spChg>
        <pc:spChg chg="add del mod">
          <ac:chgData name="KYUNG HANKYEOL" userId="f6e6b16ba33345c2" providerId="LiveId" clId="{DB60B36F-FA12-4058-B09A-0A95E72C9DFF}" dt="2020-03-16T23:34:03.600" v="402" actId="478"/>
          <ac:spMkLst>
            <pc:docMk/>
            <pc:sldMk cId="270766940" sldId="569"/>
            <ac:spMk id="6" creationId="{743280F7-98FB-44D3-9087-385586E61EFD}"/>
          </ac:spMkLst>
        </pc:spChg>
        <pc:spChg chg="mod">
          <ac:chgData name="KYUNG HANKYEOL" userId="f6e6b16ba33345c2" providerId="LiveId" clId="{DB60B36F-FA12-4058-B09A-0A95E72C9DFF}" dt="2020-03-16T23:28:05.185" v="235" actId="1076"/>
          <ac:spMkLst>
            <pc:docMk/>
            <pc:sldMk cId="270766940" sldId="569"/>
            <ac:spMk id="7" creationId="{565F22EE-FDEF-4CB4-8088-7A20B4E16953}"/>
          </ac:spMkLst>
        </pc:spChg>
        <pc:spChg chg="add mod">
          <ac:chgData name="KYUNG HANKYEOL" userId="f6e6b16ba33345c2" providerId="LiveId" clId="{DB60B36F-FA12-4058-B09A-0A95E72C9DFF}" dt="2020-03-16T23:33:29.513" v="394" actId="2085"/>
          <ac:spMkLst>
            <pc:docMk/>
            <pc:sldMk cId="270766940" sldId="569"/>
            <ac:spMk id="9" creationId="{47E54664-3F76-4680-859C-DA7CFA300B28}"/>
          </ac:spMkLst>
        </pc:spChg>
        <pc:spChg chg="add mod">
          <ac:chgData name="KYUNG HANKYEOL" userId="f6e6b16ba33345c2" providerId="LiveId" clId="{DB60B36F-FA12-4058-B09A-0A95E72C9DFF}" dt="2020-03-16T23:33:29.513" v="394" actId="2085"/>
          <ac:spMkLst>
            <pc:docMk/>
            <pc:sldMk cId="270766940" sldId="569"/>
            <ac:spMk id="12" creationId="{E552ECAC-13AA-4C5E-8B5E-B0304C261255}"/>
          </ac:spMkLst>
        </pc:spChg>
        <pc:spChg chg="add mod">
          <ac:chgData name="KYUNG HANKYEOL" userId="f6e6b16ba33345c2" providerId="LiveId" clId="{DB60B36F-FA12-4058-B09A-0A95E72C9DFF}" dt="2020-03-16T23:34:44.674" v="416" actId="404"/>
          <ac:spMkLst>
            <pc:docMk/>
            <pc:sldMk cId="270766940" sldId="569"/>
            <ac:spMk id="13" creationId="{DA9761C5-85C8-4786-90DF-9D550A7BA1C0}"/>
          </ac:spMkLst>
        </pc:spChg>
        <pc:spChg chg="add mod">
          <ac:chgData name="KYUNG HANKYEOL" userId="f6e6b16ba33345c2" providerId="LiveId" clId="{DB60B36F-FA12-4058-B09A-0A95E72C9DFF}" dt="2020-03-16T23:37:38.698" v="535" actId="1076"/>
          <ac:spMkLst>
            <pc:docMk/>
            <pc:sldMk cId="270766940" sldId="569"/>
            <ac:spMk id="14" creationId="{9D8FC893-6805-44DB-9BD9-B6298CF53E8D}"/>
          </ac:spMkLst>
        </pc:spChg>
        <pc:spChg chg="add mod">
          <ac:chgData name="KYUNG HANKYEOL" userId="f6e6b16ba33345c2" providerId="LiveId" clId="{DB60B36F-FA12-4058-B09A-0A95E72C9DFF}" dt="2020-03-16T23:37:38.698" v="535" actId="1076"/>
          <ac:spMkLst>
            <pc:docMk/>
            <pc:sldMk cId="270766940" sldId="569"/>
            <ac:spMk id="15" creationId="{AE3083FB-DEBA-485D-946A-97FC93816B0F}"/>
          </ac:spMkLst>
        </pc:spChg>
        <pc:spChg chg="add mod">
          <ac:chgData name="KYUNG HANKYEOL" userId="f6e6b16ba33345c2" providerId="LiveId" clId="{DB60B36F-FA12-4058-B09A-0A95E72C9DFF}" dt="2020-03-16T23:44:29.261" v="890" actId="20577"/>
          <ac:spMkLst>
            <pc:docMk/>
            <pc:sldMk cId="270766940" sldId="569"/>
            <ac:spMk id="16" creationId="{579447B1-DB8C-4208-BD6E-6BCD231B6EF5}"/>
          </ac:spMkLst>
        </pc:spChg>
        <pc:picChg chg="add mod">
          <ac:chgData name="KYUNG HANKYEOL" userId="f6e6b16ba33345c2" providerId="LiveId" clId="{DB60B36F-FA12-4058-B09A-0A95E72C9DFF}" dt="2020-03-16T23:37:10.135" v="506" actId="1076"/>
          <ac:picMkLst>
            <pc:docMk/>
            <pc:sldMk cId="270766940" sldId="569"/>
            <ac:picMk id="8" creationId="{C154CFAC-91FD-4CDF-89CB-331D082CA9D9}"/>
          </ac:picMkLst>
        </pc:picChg>
        <pc:picChg chg="del">
          <ac:chgData name="KYUNG HANKYEOL" userId="f6e6b16ba33345c2" providerId="LiveId" clId="{DB60B36F-FA12-4058-B09A-0A95E72C9DFF}" dt="2020-03-16T23:28:56.073" v="236" actId="478"/>
          <ac:picMkLst>
            <pc:docMk/>
            <pc:sldMk cId="270766940" sldId="569"/>
            <ac:picMk id="10" creationId="{16FDBDC4-746B-43C9-BA90-ADAB4F5CD256}"/>
          </ac:picMkLst>
        </pc:picChg>
        <pc:picChg chg="add mod">
          <ac:chgData name="KYUNG HANKYEOL" userId="f6e6b16ba33345c2" providerId="LiveId" clId="{DB60B36F-FA12-4058-B09A-0A95E72C9DFF}" dt="2020-03-16T23:37:16.040" v="507" actId="1076"/>
          <ac:picMkLst>
            <pc:docMk/>
            <pc:sldMk cId="270766940" sldId="569"/>
            <ac:picMk id="11" creationId="{452EA5F0-7024-4E6F-B2D0-5FBFE7C788FF}"/>
          </ac:picMkLst>
        </pc:picChg>
      </pc:sldChg>
      <pc:sldChg chg="addSp delSp modSp add mod">
        <pc:chgData name="KYUNG HANKYEOL" userId="f6e6b16ba33345c2" providerId="LiveId" clId="{DB60B36F-FA12-4058-B09A-0A95E72C9DFF}" dt="2020-03-16T23:38:49.932" v="624"/>
        <pc:sldMkLst>
          <pc:docMk/>
          <pc:sldMk cId="3264967225" sldId="570"/>
        </pc:sldMkLst>
        <pc:spChg chg="add mod">
          <ac:chgData name="KYUNG HANKYEOL" userId="f6e6b16ba33345c2" providerId="LiveId" clId="{DB60B36F-FA12-4058-B09A-0A95E72C9DFF}" dt="2020-03-16T23:35:22.813" v="421" actId="1076"/>
          <ac:spMkLst>
            <pc:docMk/>
            <pc:sldMk cId="3264967225" sldId="570"/>
            <ac:spMk id="2" creationId="{732FE42D-9F9F-4639-8761-0A9F0D31B017}"/>
          </ac:spMkLst>
        </pc:spChg>
        <pc:spChg chg="mod">
          <ac:chgData name="KYUNG HANKYEOL" userId="f6e6b16ba33345c2" providerId="LiveId" clId="{DB60B36F-FA12-4058-B09A-0A95E72C9DFF}" dt="2020-03-16T23:34:32.737" v="414" actId="1076"/>
          <ac:spMkLst>
            <pc:docMk/>
            <pc:sldMk cId="3264967225" sldId="570"/>
            <ac:spMk id="3" creationId="{93429E92-3B0B-48AB-9BD9-07C0B32C4449}"/>
          </ac:spMkLst>
        </pc:spChg>
        <pc:spChg chg="add del mod">
          <ac:chgData name="KYUNG HANKYEOL" userId="f6e6b16ba33345c2" providerId="LiveId" clId="{DB60B36F-FA12-4058-B09A-0A95E72C9DFF}" dt="2020-03-16T23:36:01.802" v="427" actId="21"/>
          <ac:spMkLst>
            <pc:docMk/>
            <pc:sldMk cId="3264967225" sldId="570"/>
            <ac:spMk id="4" creationId="{9E060AD0-D05E-45D1-B6AF-413347C0509C}"/>
          </ac:spMkLst>
        </pc:spChg>
        <pc:spChg chg="del mod">
          <ac:chgData name="KYUNG HANKYEOL" userId="f6e6b16ba33345c2" providerId="LiveId" clId="{DB60B36F-FA12-4058-B09A-0A95E72C9DFF}" dt="2020-03-16T23:34:00.969" v="400" actId="21"/>
          <ac:spMkLst>
            <pc:docMk/>
            <pc:sldMk cId="3264967225" sldId="570"/>
            <ac:spMk id="6" creationId="{743280F7-98FB-44D3-9087-385586E61EFD}"/>
          </ac:spMkLst>
        </pc:spChg>
        <pc:spChg chg="mod">
          <ac:chgData name="KYUNG HANKYEOL" userId="f6e6b16ba33345c2" providerId="LiveId" clId="{DB60B36F-FA12-4058-B09A-0A95E72C9DFF}" dt="2020-03-16T23:34:32.737" v="414" actId="1076"/>
          <ac:spMkLst>
            <pc:docMk/>
            <pc:sldMk cId="3264967225" sldId="570"/>
            <ac:spMk id="9" creationId="{47E54664-3F76-4680-859C-DA7CFA300B28}"/>
          </ac:spMkLst>
        </pc:spChg>
        <pc:spChg chg="add mod">
          <ac:chgData name="KYUNG HANKYEOL" userId="f6e6b16ba33345c2" providerId="LiveId" clId="{DB60B36F-FA12-4058-B09A-0A95E72C9DFF}" dt="2020-03-16T23:34:42.390" v="415" actId="404"/>
          <ac:spMkLst>
            <pc:docMk/>
            <pc:sldMk cId="3264967225" sldId="570"/>
            <ac:spMk id="10" creationId="{A4FE43B0-8BFD-47A3-AD9A-2BFE3779F3C3}"/>
          </ac:spMkLst>
        </pc:spChg>
        <pc:spChg chg="mod">
          <ac:chgData name="KYUNG HANKYEOL" userId="f6e6b16ba33345c2" providerId="LiveId" clId="{DB60B36F-FA12-4058-B09A-0A95E72C9DFF}" dt="2020-03-16T23:34:32.737" v="414" actId="1076"/>
          <ac:spMkLst>
            <pc:docMk/>
            <pc:sldMk cId="3264967225" sldId="570"/>
            <ac:spMk id="12" creationId="{E552ECAC-13AA-4C5E-8B5E-B0304C261255}"/>
          </ac:spMkLst>
        </pc:spChg>
        <pc:spChg chg="add mod">
          <ac:chgData name="KYUNG HANKYEOL" userId="f6e6b16ba33345c2" providerId="LiveId" clId="{DB60B36F-FA12-4058-B09A-0A95E72C9DFF}" dt="2020-03-16T23:35:30.618" v="423" actId="688"/>
          <ac:spMkLst>
            <pc:docMk/>
            <pc:sldMk cId="3264967225" sldId="570"/>
            <ac:spMk id="14" creationId="{E563C907-BFBB-48B4-987C-8552429FAE32}"/>
          </ac:spMkLst>
        </pc:spChg>
        <pc:spChg chg="add mod">
          <ac:chgData name="KYUNG HANKYEOL" userId="f6e6b16ba33345c2" providerId="LiveId" clId="{DB60B36F-FA12-4058-B09A-0A95E72C9DFF}" dt="2020-03-16T23:37:50.701" v="537" actId="1076"/>
          <ac:spMkLst>
            <pc:docMk/>
            <pc:sldMk cId="3264967225" sldId="570"/>
            <ac:spMk id="16" creationId="{2AED69A5-6F54-4307-B2E2-5A50AB6E4794}"/>
          </ac:spMkLst>
        </pc:spChg>
        <pc:spChg chg="add mod">
          <ac:chgData name="KYUNG HANKYEOL" userId="f6e6b16ba33345c2" providerId="LiveId" clId="{DB60B36F-FA12-4058-B09A-0A95E72C9DFF}" dt="2020-03-16T23:37:59.029" v="575"/>
          <ac:spMkLst>
            <pc:docMk/>
            <pc:sldMk cId="3264967225" sldId="570"/>
            <ac:spMk id="17" creationId="{4015B68F-8C81-40FE-8C42-DD2AFEC6F687}"/>
          </ac:spMkLst>
        </pc:spChg>
        <pc:spChg chg="add mod">
          <ac:chgData name="KYUNG HANKYEOL" userId="f6e6b16ba33345c2" providerId="LiveId" clId="{DB60B36F-FA12-4058-B09A-0A95E72C9DFF}" dt="2020-03-16T23:38:49.932" v="624"/>
          <ac:spMkLst>
            <pc:docMk/>
            <pc:sldMk cId="3264967225" sldId="570"/>
            <ac:spMk id="18" creationId="{819896EB-6599-409B-8179-6F0284DBB3A7}"/>
          </ac:spMkLst>
        </pc:spChg>
        <pc:picChg chg="del mod">
          <ac:chgData name="KYUNG HANKYEOL" userId="f6e6b16ba33345c2" providerId="LiveId" clId="{DB60B36F-FA12-4058-B09A-0A95E72C9DFF}" dt="2020-03-16T23:35:37.898" v="424" actId="478"/>
          <ac:picMkLst>
            <pc:docMk/>
            <pc:sldMk cId="3264967225" sldId="570"/>
            <ac:picMk id="8" creationId="{C154CFAC-91FD-4CDF-89CB-331D082CA9D9}"/>
          </ac:picMkLst>
        </pc:picChg>
        <pc:picChg chg="mod">
          <ac:chgData name="KYUNG HANKYEOL" userId="f6e6b16ba33345c2" providerId="LiveId" clId="{DB60B36F-FA12-4058-B09A-0A95E72C9DFF}" dt="2020-03-16T23:34:32.737" v="414" actId="1076"/>
          <ac:picMkLst>
            <pc:docMk/>
            <pc:sldMk cId="3264967225" sldId="570"/>
            <ac:picMk id="11" creationId="{452EA5F0-7024-4E6F-B2D0-5FBFE7C788FF}"/>
          </ac:picMkLst>
        </pc:picChg>
        <pc:picChg chg="add mod">
          <ac:chgData name="KYUNG HANKYEOL" userId="f6e6b16ba33345c2" providerId="LiveId" clId="{DB60B36F-FA12-4058-B09A-0A95E72C9DFF}" dt="2020-03-16T23:34:27.596" v="411" actId="1076"/>
          <ac:picMkLst>
            <pc:docMk/>
            <pc:sldMk cId="3264967225" sldId="570"/>
            <ac:picMk id="13" creationId="{3B7F88D3-BD2F-414B-8B4A-08CA205DC44E}"/>
          </ac:picMkLst>
        </pc:picChg>
        <pc:picChg chg="add mod">
          <ac:chgData name="KYUNG HANKYEOL" userId="f6e6b16ba33345c2" providerId="LiveId" clId="{DB60B36F-FA12-4058-B09A-0A95E72C9DFF}" dt="2020-03-16T23:35:40.242" v="425" actId="571"/>
          <ac:picMkLst>
            <pc:docMk/>
            <pc:sldMk cId="3264967225" sldId="570"/>
            <ac:picMk id="15" creationId="{D79BD5D1-C0BD-4D97-8231-9B420A4A1BD1}"/>
          </ac:picMkLst>
        </pc:picChg>
      </pc:sldChg>
      <pc:sldChg chg="modSp add mod">
        <pc:chgData name="KYUNG HANKYEOL" userId="f6e6b16ba33345c2" providerId="LiveId" clId="{DB60B36F-FA12-4058-B09A-0A95E72C9DFF}" dt="2020-03-16T23:53:56.708" v="1776" actId="20577"/>
        <pc:sldMkLst>
          <pc:docMk/>
          <pc:sldMk cId="878794494" sldId="571"/>
        </pc:sldMkLst>
        <pc:spChg chg="mod">
          <ac:chgData name="KYUNG HANKYEOL" userId="f6e6b16ba33345c2" providerId="LiveId" clId="{DB60B36F-FA12-4058-B09A-0A95E72C9DFF}" dt="2020-03-16T23:53:56.708" v="1776" actId="20577"/>
          <ac:spMkLst>
            <pc:docMk/>
            <pc:sldMk cId="878794494" sldId="571"/>
            <ac:spMk id="6" creationId="{EE98396D-3907-44F0-8F04-466791777220}"/>
          </ac:spMkLst>
        </pc:spChg>
      </pc:sldChg>
      <pc:sldChg chg="modSp add mod">
        <pc:chgData name="KYUNG HANKYEOL" userId="f6e6b16ba33345c2" providerId="LiveId" clId="{DB60B36F-FA12-4058-B09A-0A95E72C9DFF}" dt="2020-03-16T23:56:29.088" v="2181" actId="20577"/>
        <pc:sldMkLst>
          <pc:docMk/>
          <pc:sldMk cId="722423344" sldId="572"/>
        </pc:sldMkLst>
        <pc:spChg chg="mod">
          <ac:chgData name="KYUNG HANKYEOL" userId="f6e6b16ba33345c2" providerId="LiveId" clId="{DB60B36F-FA12-4058-B09A-0A95E72C9DFF}" dt="2020-03-16T23:56:29.088" v="2181" actId="20577"/>
          <ac:spMkLst>
            <pc:docMk/>
            <pc:sldMk cId="722423344" sldId="572"/>
            <ac:spMk id="6" creationId="{EE98396D-3907-44F0-8F04-466791777220}"/>
          </ac:spMkLst>
        </pc:spChg>
      </pc:sldChg>
      <pc:sldChg chg="add del">
        <pc:chgData name="KYUNG HANKYEOL" userId="f6e6b16ba33345c2" providerId="LiveId" clId="{DB60B36F-FA12-4058-B09A-0A95E72C9DFF}" dt="2020-03-16T23:55:01.212" v="1863"/>
        <pc:sldMkLst>
          <pc:docMk/>
          <pc:sldMk cId="673733534" sldId="573"/>
        </pc:sldMkLst>
      </pc:sldChg>
    </pc:docChg>
  </pc:docChgLst>
  <pc:docChgLst>
    <pc:chgData name="KYUNG HANKYEOL" userId="f6e6b16ba33345c2" providerId="LiveId" clId="{51512C53-4EAD-46DF-BFD4-A3207BAFDBBE}"/>
    <pc:docChg chg="undo custSel addSld delSld modSld sldOrd">
      <pc:chgData name="KYUNG HANKYEOL" userId="f6e6b16ba33345c2" providerId="LiveId" clId="{51512C53-4EAD-46DF-BFD4-A3207BAFDBBE}" dt="2019-09-27T07:15:24.972" v="501" actId="1076"/>
      <pc:docMkLst>
        <pc:docMk/>
      </pc:docMkLst>
      <pc:sldChg chg="modSp del">
        <pc:chgData name="KYUNG HANKYEOL" userId="f6e6b16ba33345c2" providerId="LiveId" clId="{51512C53-4EAD-46DF-BFD4-A3207BAFDBBE}" dt="2019-09-27T07:09:27.410" v="476" actId="2696"/>
        <pc:sldMkLst>
          <pc:docMk/>
          <pc:sldMk cId="1111913171" sldId="292"/>
        </pc:sldMkLst>
        <pc:spChg chg="mod">
          <ac:chgData name="KYUNG HANKYEOL" userId="f6e6b16ba33345c2" providerId="LiveId" clId="{51512C53-4EAD-46DF-BFD4-A3207BAFDBBE}" dt="2019-09-27T05:34:14.666" v="29" actId="1076"/>
          <ac:spMkLst>
            <pc:docMk/>
            <pc:sldMk cId="1111913171" sldId="292"/>
            <ac:spMk id="11" creationId="{4A0E98BA-920F-3646-9AAE-155B21A9BE0E}"/>
          </ac:spMkLst>
        </pc:spChg>
      </pc:sldChg>
      <pc:sldChg chg="del">
        <pc:chgData name="KYUNG HANKYEOL" userId="f6e6b16ba33345c2" providerId="LiveId" clId="{51512C53-4EAD-46DF-BFD4-A3207BAFDBBE}" dt="2019-09-27T05:37:24.225" v="122" actId="2696"/>
        <pc:sldMkLst>
          <pc:docMk/>
          <pc:sldMk cId="1927266583" sldId="294"/>
        </pc:sldMkLst>
      </pc:sldChg>
      <pc:sldChg chg="del">
        <pc:chgData name="KYUNG HANKYEOL" userId="f6e6b16ba33345c2" providerId="LiveId" clId="{51512C53-4EAD-46DF-BFD4-A3207BAFDBBE}" dt="2019-09-27T05:37:24.205" v="121" actId="2696"/>
        <pc:sldMkLst>
          <pc:docMk/>
          <pc:sldMk cId="4263962409" sldId="295"/>
        </pc:sldMkLst>
      </pc:sldChg>
      <pc:sldChg chg="del">
        <pc:chgData name="KYUNG HANKYEOL" userId="f6e6b16ba33345c2" providerId="LiveId" clId="{51512C53-4EAD-46DF-BFD4-A3207BAFDBBE}" dt="2019-09-27T05:37:24.163" v="118" actId="2696"/>
        <pc:sldMkLst>
          <pc:docMk/>
          <pc:sldMk cId="1317449994" sldId="296"/>
        </pc:sldMkLst>
      </pc:sldChg>
      <pc:sldChg chg="del">
        <pc:chgData name="KYUNG HANKYEOL" userId="f6e6b16ba33345c2" providerId="LiveId" clId="{51512C53-4EAD-46DF-BFD4-A3207BAFDBBE}" dt="2019-09-27T05:37:24.249" v="123" actId="2696"/>
        <pc:sldMkLst>
          <pc:docMk/>
          <pc:sldMk cId="3636128887" sldId="297"/>
        </pc:sldMkLst>
      </pc:sldChg>
      <pc:sldChg chg="del">
        <pc:chgData name="KYUNG HANKYEOL" userId="f6e6b16ba33345c2" providerId="LiveId" clId="{51512C53-4EAD-46DF-BFD4-A3207BAFDBBE}" dt="2019-09-27T05:37:24.184" v="120" actId="2696"/>
        <pc:sldMkLst>
          <pc:docMk/>
          <pc:sldMk cId="1222433685" sldId="298"/>
        </pc:sldMkLst>
      </pc:sldChg>
      <pc:sldChg chg="del">
        <pc:chgData name="KYUNG HANKYEOL" userId="f6e6b16ba33345c2" providerId="LiveId" clId="{51512C53-4EAD-46DF-BFD4-A3207BAFDBBE}" dt="2019-09-27T05:37:24.173" v="119" actId="2696"/>
        <pc:sldMkLst>
          <pc:docMk/>
          <pc:sldMk cId="925259298" sldId="299"/>
        </pc:sldMkLst>
      </pc:sldChg>
      <pc:sldChg chg="del">
        <pc:chgData name="KYUNG HANKYEOL" userId="f6e6b16ba33345c2" providerId="LiveId" clId="{51512C53-4EAD-46DF-BFD4-A3207BAFDBBE}" dt="2019-09-27T07:09:27.714" v="483" actId="2696"/>
        <pc:sldMkLst>
          <pc:docMk/>
          <pc:sldMk cId="3894774088" sldId="302"/>
        </pc:sldMkLst>
      </pc:sldChg>
      <pc:sldChg chg="del">
        <pc:chgData name="KYUNG HANKYEOL" userId="f6e6b16ba33345c2" providerId="LiveId" clId="{51512C53-4EAD-46DF-BFD4-A3207BAFDBBE}" dt="2019-09-27T07:09:27.818" v="485" actId="2696"/>
        <pc:sldMkLst>
          <pc:docMk/>
          <pc:sldMk cId="794546674" sldId="304"/>
        </pc:sldMkLst>
      </pc:sldChg>
      <pc:sldChg chg="del">
        <pc:chgData name="KYUNG HANKYEOL" userId="f6e6b16ba33345c2" providerId="LiveId" clId="{51512C53-4EAD-46DF-BFD4-A3207BAFDBBE}" dt="2019-09-27T07:09:27.838" v="486" actId="2696"/>
        <pc:sldMkLst>
          <pc:docMk/>
          <pc:sldMk cId="999459283" sldId="305"/>
        </pc:sldMkLst>
      </pc:sldChg>
      <pc:sldChg chg="del">
        <pc:chgData name="KYUNG HANKYEOL" userId="f6e6b16ba33345c2" providerId="LiveId" clId="{51512C53-4EAD-46DF-BFD4-A3207BAFDBBE}" dt="2019-09-27T05:37:23.295" v="62" actId="2696"/>
        <pc:sldMkLst>
          <pc:docMk/>
          <pc:sldMk cId="3137879713" sldId="307"/>
        </pc:sldMkLst>
      </pc:sldChg>
      <pc:sldChg chg="del">
        <pc:chgData name="KYUNG HANKYEOL" userId="f6e6b16ba33345c2" providerId="LiveId" clId="{51512C53-4EAD-46DF-BFD4-A3207BAFDBBE}" dt="2019-09-27T05:37:23.310" v="63" actId="2696"/>
        <pc:sldMkLst>
          <pc:docMk/>
          <pc:sldMk cId="877049134" sldId="319"/>
        </pc:sldMkLst>
      </pc:sldChg>
      <pc:sldChg chg="del">
        <pc:chgData name="KYUNG HANKYEOL" userId="f6e6b16ba33345c2" providerId="LiveId" clId="{51512C53-4EAD-46DF-BFD4-A3207BAFDBBE}" dt="2019-09-27T05:37:23.325" v="64" actId="2696"/>
        <pc:sldMkLst>
          <pc:docMk/>
          <pc:sldMk cId="3766831641" sldId="320"/>
        </pc:sldMkLst>
      </pc:sldChg>
      <pc:sldChg chg="del">
        <pc:chgData name="KYUNG HANKYEOL" userId="f6e6b16ba33345c2" providerId="LiveId" clId="{51512C53-4EAD-46DF-BFD4-A3207BAFDBBE}" dt="2019-09-27T05:37:23.339" v="65" actId="2696"/>
        <pc:sldMkLst>
          <pc:docMk/>
          <pc:sldMk cId="2080404449" sldId="321"/>
        </pc:sldMkLst>
      </pc:sldChg>
      <pc:sldChg chg="del">
        <pc:chgData name="KYUNG HANKYEOL" userId="f6e6b16ba33345c2" providerId="LiveId" clId="{51512C53-4EAD-46DF-BFD4-A3207BAFDBBE}" dt="2019-09-27T05:37:23.368" v="67" actId="2696"/>
        <pc:sldMkLst>
          <pc:docMk/>
          <pc:sldMk cId="1057587060" sldId="322"/>
        </pc:sldMkLst>
      </pc:sldChg>
      <pc:sldChg chg="del">
        <pc:chgData name="KYUNG HANKYEOL" userId="f6e6b16ba33345c2" providerId="LiveId" clId="{51512C53-4EAD-46DF-BFD4-A3207BAFDBBE}" dt="2019-09-27T05:37:23.381" v="68" actId="2696"/>
        <pc:sldMkLst>
          <pc:docMk/>
          <pc:sldMk cId="1825895291" sldId="323"/>
        </pc:sldMkLst>
      </pc:sldChg>
      <pc:sldChg chg="del">
        <pc:chgData name="KYUNG HANKYEOL" userId="f6e6b16ba33345c2" providerId="LiveId" clId="{51512C53-4EAD-46DF-BFD4-A3207BAFDBBE}" dt="2019-09-27T05:37:23.396" v="69" actId="2696"/>
        <pc:sldMkLst>
          <pc:docMk/>
          <pc:sldMk cId="1887198694" sldId="324"/>
        </pc:sldMkLst>
      </pc:sldChg>
      <pc:sldChg chg="del">
        <pc:chgData name="KYUNG HANKYEOL" userId="f6e6b16ba33345c2" providerId="LiveId" clId="{51512C53-4EAD-46DF-BFD4-A3207BAFDBBE}" dt="2019-09-27T05:37:23.408" v="70" actId="2696"/>
        <pc:sldMkLst>
          <pc:docMk/>
          <pc:sldMk cId="1076674717" sldId="325"/>
        </pc:sldMkLst>
      </pc:sldChg>
      <pc:sldChg chg="del">
        <pc:chgData name="KYUNG HANKYEOL" userId="f6e6b16ba33345c2" providerId="LiveId" clId="{51512C53-4EAD-46DF-BFD4-A3207BAFDBBE}" dt="2019-09-27T05:37:23.354" v="66" actId="2696"/>
        <pc:sldMkLst>
          <pc:docMk/>
          <pc:sldMk cId="4197015548" sldId="326"/>
        </pc:sldMkLst>
      </pc:sldChg>
      <pc:sldChg chg="del">
        <pc:chgData name="KYUNG HANKYEOL" userId="f6e6b16ba33345c2" providerId="LiveId" clId="{51512C53-4EAD-46DF-BFD4-A3207BAFDBBE}" dt="2019-09-27T05:37:23.656" v="89" actId="2696"/>
        <pc:sldMkLst>
          <pc:docMk/>
          <pc:sldMk cId="3045124332" sldId="329"/>
        </pc:sldMkLst>
      </pc:sldChg>
      <pc:sldChg chg="del">
        <pc:chgData name="KYUNG HANKYEOL" userId="f6e6b16ba33345c2" providerId="LiveId" clId="{51512C53-4EAD-46DF-BFD4-A3207BAFDBBE}" dt="2019-09-27T05:37:23.722" v="93" actId="2696"/>
        <pc:sldMkLst>
          <pc:docMk/>
          <pc:sldMk cId="3467571457" sldId="331"/>
        </pc:sldMkLst>
      </pc:sldChg>
      <pc:sldChg chg="del">
        <pc:chgData name="KYUNG HANKYEOL" userId="f6e6b16ba33345c2" providerId="LiveId" clId="{51512C53-4EAD-46DF-BFD4-A3207BAFDBBE}" dt="2019-09-27T05:37:23.437" v="72" actId="2696"/>
        <pc:sldMkLst>
          <pc:docMk/>
          <pc:sldMk cId="2533207411" sldId="333"/>
        </pc:sldMkLst>
      </pc:sldChg>
      <pc:sldChg chg="del">
        <pc:chgData name="KYUNG HANKYEOL" userId="f6e6b16ba33345c2" providerId="LiveId" clId="{51512C53-4EAD-46DF-BFD4-A3207BAFDBBE}" dt="2019-09-27T05:37:23.280" v="61" actId="2696"/>
        <pc:sldMkLst>
          <pc:docMk/>
          <pc:sldMk cId="1178239609" sldId="334"/>
        </pc:sldMkLst>
      </pc:sldChg>
      <pc:sldChg chg="del">
        <pc:chgData name="KYUNG HANKYEOL" userId="f6e6b16ba33345c2" providerId="LiveId" clId="{51512C53-4EAD-46DF-BFD4-A3207BAFDBBE}" dt="2019-09-27T05:37:23.424" v="71" actId="2696"/>
        <pc:sldMkLst>
          <pc:docMk/>
          <pc:sldMk cId="3874069020" sldId="335"/>
        </pc:sldMkLst>
      </pc:sldChg>
      <pc:sldChg chg="del">
        <pc:chgData name="KYUNG HANKYEOL" userId="f6e6b16ba33345c2" providerId="LiveId" clId="{51512C53-4EAD-46DF-BFD4-A3207BAFDBBE}" dt="2019-09-27T05:37:23.449" v="73" actId="2696"/>
        <pc:sldMkLst>
          <pc:docMk/>
          <pc:sldMk cId="1539094402" sldId="336"/>
        </pc:sldMkLst>
      </pc:sldChg>
      <pc:sldChg chg="del">
        <pc:chgData name="KYUNG HANKYEOL" userId="f6e6b16ba33345c2" providerId="LiveId" clId="{51512C53-4EAD-46DF-BFD4-A3207BAFDBBE}" dt="2019-09-27T05:37:23.461" v="74" actId="2696"/>
        <pc:sldMkLst>
          <pc:docMk/>
          <pc:sldMk cId="646260676" sldId="337"/>
        </pc:sldMkLst>
      </pc:sldChg>
      <pc:sldChg chg="del">
        <pc:chgData name="KYUNG HANKYEOL" userId="f6e6b16ba33345c2" providerId="LiveId" clId="{51512C53-4EAD-46DF-BFD4-A3207BAFDBBE}" dt="2019-09-27T05:37:23.473" v="75" actId="2696"/>
        <pc:sldMkLst>
          <pc:docMk/>
          <pc:sldMk cId="3512634660" sldId="338"/>
        </pc:sldMkLst>
      </pc:sldChg>
      <pc:sldChg chg="del">
        <pc:chgData name="KYUNG HANKYEOL" userId="f6e6b16ba33345c2" providerId="LiveId" clId="{51512C53-4EAD-46DF-BFD4-A3207BAFDBBE}" dt="2019-09-27T05:37:23.486" v="76" actId="2696"/>
        <pc:sldMkLst>
          <pc:docMk/>
          <pc:sldMk cId="2115730641" sldId="339"/>
        </pc:sldMkLst>
      </pc:sldChg>
      <pc:sldChg chg="del">
        <pc:chgData name="KYUNG HANKYEOL" userId="f6e6b16ba33345c2" providerId="LiveId" clId="{51512C53-4EAD-46DF-BFD4-A3207BAFDBBE}" dt="2019-09-27T05:37:23.501" v="77" actId="2696"/>
        <pc:sldMkLst>
          <pc:docMk/>
          <pc:sldMk cId="3963810662" sldId="340"/>
        </pc:sldMkLst>
      </pc:sldChg>
      <pc:sldChg chg="del">
        <pc:chgData name="KYUNG HANKYEOL" userId="f6e6b16ba33345c2" providerId="LiveId" clId="{51512C53-4EAD-46DF-BFD4-A3207BAFDBBE}" dt="2019-09-27T05:37:23.514" v="78" actId="2696"/>
        <pc:sldMkLst>
          <pc:docMk/>
          <pc:sldMk cId="3224360688" sldId="341"/>
        </pc:sldMkLst>
      </pc:sldChg>
      <pc:sldChg chg="del">
        <pc:chgData name="KYUNG HANKYEOL" userId="f6e6b16ba33345c2" providerId="LiveId" clId="{51512C53-4EAD-46DF-BFD4-A3207BAFDBBE}" dt="2019-09-27T05:37:23.526" v="79" actId="2696"/>
        <pc:sldMkLst>
          <pc:docMk/>
          <pc:sldMk cId="173672678" sldId="342"/>
        </pc:sldMkLst>
      </pc:sldChg>
      <pc:sldChg chg="del">
        <pc:chgData name="KYUNG HANKYEOL" userId="f6e6b16ba33345c2" providerId="LiveId" clId="{51512C53-4EAD-46DF-BFD4-A3207BAFDBBE}" dt="2019-09-27T05:37:23.539" v="80" actId="2696"/>
        <pc:sldMkLst>
          <pc:docMk/>
          <pc:sldMk cId="4259372638" sldId="343"/>
        </pc:sldMkLst>
      </pc:sldChg>
      <pc:sldChg chg="del">
        <pc:chgData name="KYUNG HANKYEOL" userId="f6e6b16ba33345c2" providerId="LiveId" clId="{51512C53-4EAD-46DF-BFD4-A3207BAFDBBE}" dt="2019-09-27T05:37:23.554" v="81" actId="2696"/>
        <pc:sldMkLst>
          <pc:docMk/>
          <pc:sldMk cId="1064890992" sldId="344"/>
        </pc:sldMkLst>
      </pc:sldChg>
      <pc:sldChg chg="del">
        <pc:chgData name="KYUNG HANKYEOL" userId="f6e6b16ba33345c2" providerId="LiveId" clId="{51512C53-4EAD-46DF-BFD4-A3207BAFDBBE}" dt="2019-09-27T07:09:27.446" v="477" actId="2696"/>
        <pc:sldMkLst>
          <pc:docMk/>
          <pc:sldMk cId="581233666" sldId="345"/>
        </pc:sldMkLst>
      </pc:sldChg>
      <pc:sldChg chg="del">
        <pc:chgData name="KYUNG HANKYEOL" userId="f6e6b16ba33345c2" providerId="LiveId" clId="{51512C53-4EAD-46DF-BFD4-A3207BAFDBBE}" dt="2019-09-27T05:37:23.592" v="84" actId="2696"/>
        <pc:sldMkLst>
          <pc:docMk/>
          <pc:sldMk cId="2691018609" sldId="346"/>
        </pc:sldMkLst>
      </pc:sldChg>
      <pc:sldChg chg="del">
        <pc:chgData name="KYUNG HANKYEOL" userId="f6e6b16ba33345c2" providerId="LiveId" clId="{51512C53-4EAD-46DF-BFD4-A3207BAFDBBE}" dt="2019-09-27T05:37:23.605" v="85" actId="2696"/>
        <pc:sldMkLst>
          <pc:docMk/>
          <pc:sldMk cId="2312492457" sldId="347"/>
        </pc:sldMkLst>
      </pc:sldChg>
      <pc:sldChg chg="del">
        <pc:chgData name="KYUNG HANKYEOL" userId="f6e6b16ba33345c2" providerId="LiveId" clId="{51512C53-4EAD-46DF-BFD4-A3207BAFDBBE}" dt="2019-09-27T05:37:23.579" v="83" actId="2696"/>
        <pc:sldMkLst>
          <pc:docMk/>
          <pc:sldMk cId="2599904594" sldId="348"/>
        </pc:sldMkLst>
      </pc:sldChg>
      <pc:sldChg chg="del">
        <pc:chgData name="KYUNG HANKYEOL" userId="f6e6b16ba33345c2" providerId="LiveId" clId="{51512C53-4EAD-46DF-BFD4-A3207BAFDBBE}" dt="2019-09-27T05:37:23.619" v="86" actId="2696"/>
        <pc:sldMkLst>
          <pc:docMk/>
          <pc:sldMk cId="3250550443" sldId="349"/>
        </pc:sldMkLst>
      </pc:sldChg>
      <pc:sldChg chg="del">
        <pc:chgData name="KYUNG HANKYEOL" userId="f6e6b16ba33345c2" providerId="LiveId" clId="{51512C53-4EAD-46DF-BFD4-A3207BAFDBBE}" dt="2019-09-27T05:37:23.630" v="87" actId="2696"/>
        <pc:sldMkLst>
          <pc:docMk/>
          <pc:sldMk cId="2491736728" sldId="350"/>
        </pc:sldMkLst>
      </pc:sldChg>
      <pc:sldChg chg="del">
        <pc:chgData name="KYUNG HANKYEOL" userId="f6e6b16ba33345c2" providerId="LiveId" clId="{51512C53-4EAD-46DF-BFD4-A3207BAFDBBE}" dt="2019-09-27T05:37:23.669" v="90" actId="2696"/>
        <pc:sldMkLst>
          <pc:docMk/>
          <pc:sldMk cId="307607926" sldId="351"/>
        </pc:sldMkLst>
      </pc:sldChg>
      <pc:sldChg chg="del">
        <pc:chgData name="KYUNG HANKYEOL" userId="f6e6b16ba33345c2" providerId="LiveId" clId="{51512C53-4EAD-46DF-BFD4-A3207BAFDBBE}" dt="2019-09-27T05:37:23.683" v="91" actId="2696"/>
        <pc:sldMkLst>
          <pc:docMk/>
          <pc:sldMk cId="1643195520" sldId="352"/>
        </pc:sldMkLst>
      </pc:sldChg>
      <pc:sldChg chg="del">
        <pc:chgData name="KYUNG HANKYEOL" userId="f6e6b16ba33345c2" providerId="LiveId" clId="{51512C53-4EAD-46DF-BFD4-A3207BAFDBBE}" dt="2019-09-27T05:37:23.704" v="92" actId="2696"/>
        <pc:sldMkLst>
          <pc:docMk/>
          <pc:sldMk cId="1415630197" sldId="353"/>
        </pc:sldMkLst>
      </pc:sldChg>
      <pc:sldChg chg="del">
        <pc:chgData name="KYUNG HANKYEOL" userId="f6e6b16ba33345c2" providerId="LiveId" clId="{51512C53-4EAD-46DF-BFD4-A3207BAFDBBE}" dt="2019-09-27T05:37:23.739" v="94" actId="2696"/>
        <pc:sldMkLst>
          <pc:docMk/>
          <pc:sldMk cId="1480205579" sldId="354"/>
        </pc:sldMkLst>
      </pc:sldChg>
      <pc:sldChg chg="del">
        <pc:chgData name="KYUNG HANKYEOL" userId="f6e6b16ba33345c2" providerId="LiveId" clId="{51512C53-4EAD-46DF-BFD4-A3207BAFDBBE}" dt="2019-09-27T05:37:23.764" v="95" actId="2696"/>
        <pc:sldMkLst>
          <pc:docMk/>
          <pc:sldMk cId="2204996477" sldId="355"/>
        </pc:sldMkLst>
      </pc:sldChg>
      <pc:sldChg chg="del">
        <pc:chgData name="KYUNG HANKYEOL" userId="f6e6b16ba33345c2" providerId="LiveId" clId="{51512C53-4EAD-46DF-BFD4-A3207BAFDBBE}" dt="2019-09-27T05:37:23.823" v="96" actId="2696"/>
        <pc:sldMkLst>
          <pc:docMk/>
          <pc:sldMk cId="983425254" sldId="356"/>
        </pc:sldMkLst>
      </pc:sldChg>
      <pc:sldChg chg="del">
        <pc:chgData name="KYUNG HANKYEOL" userId="f6e6b16ba33345c2" providerId="LiveId" clId="{51512C53-4EAD-46DF-BFD4-A3207BAFDBBE}" dt="2019-09-27T05:37:23.642" v="88" actId="2696"/>
        <pc:sldMkLst>
          <pc:docMk/>
          <pc:sldMk cId="3768496043" sldId="357"/>
        </pc:sldMkLst>
      </pc:sldChg>
      <pc:sldChg chg="del">
        <pc:chgData name="KYUNG HANKYEOL" userId="f6e6b16ba33345c2" providerId="LiveId" clId="{51512C53-4EAD-46DF-BFD4-A3207BAFDBBE}" dt="2019-09-27T05:37:24.037" v="108" actId="2696"/>
        <pc:sldMkLst>
          <pc:docMk/>
          <pc:sldMk cId="308208219" sldId="358"/>
        </pc:sldMkLst>
      </pc:sldChg>
      <pc:sldChg chg="del">
        <pc:chgData name="KYUNG HANKYEOL" userId="f6e6b16ba33345c2" providerId="LiveId" clId="{51512C53-4EAD-46DF-BFD4-A3207BAFDBBE}" dt="2019-09-27T05:37:24.062" v="110" actId="2696"/>
        <pc:sldMkLst>
          <pc:docMk/>
          <pc:sldMk cId="2547077593" sldId="360"/>
        </pc:sldMkLst>
      </pc:sldChg>
      <pc:sldChg chg="del">
        <pc:chgData name="KYUNG HANKYEOL" userId="f6e6b16ba33345c2" providerId="LiveId" clId="{51512C53-4EAD-46DF-BFD4-A3207BAFDBBE}" dt="2019-09-27T05:37:24.076" v="111" actId="2696"/>
        <pc:sldMkLst>
          <pc:docMk/>
          <pc:sldMk cId="1705859294" sldId="361"/>
        </pc:sldMkLst>
      </pc:sldChg>
      <pc:sldChg chg="del">
        <pc:chgData name="KYUNG HANKYEOL" userId="f6e6b16ba33345c2" providerId="LiveId" clId="{51512C53-4EAD-46DF-BFD4-A3207BAFDBBE}" dt="2019-09-27T05:37:24.085" v="112" actId="2696"/>
        <pc:sldMkLst>
          <pc:docMk/>
          <pc:sldMk cId="3452110471" sldId="362"/>
        </pc:sldMkLst>
      </pc:sldChg>
      <pc:sldChg chg="del">
        <pc:chgData name="KYUNG HANKYEOL" userId="f6e6b16ba33345c2" providerId="LiveId" clId="{51512C53-4EAD-46DF-BFD4-A3207BAFDBBE}" dt="2019-09-27T05:37:24.100" v="113" actId="2696"/>
        <pc:sldMkLst>
          <pc:docMk/>
          <pc:sldMk cId="2948711649" sldId="363"/>
        </pc:sldMkLst>
      </pc:sldChg>
      <pc:sldChg chg="del">
        <pc:chgData name="KYUNG HANKYEOL" userId="f6e6b16ba33345c2" providerId="LiveId" clId="{51512C53-4EAD-46DF-BFD4-A3207BAFDBBE}" dt="2019-09-27T05:37:24.110" v="114" actId="2696"/>
        <pc:sldMkLst>
          <pc:docMk/>
          <pc:sldMk cId="2481052288" sldId="364"/>
        </pc:sldMkLst>
      </pc:sldChg>
      <pc:sldChg chg="del">
        <pc:chgData name="KYUNG HANKYEOL" userId="f6e6b16ba33345c2" providerId="LiveId" clId="{51512C53-4EAD-46DF-BFD4-A3207BAFDBBE}" dt="2019-09-27T05:37:24.121" v="115" actId="2696"/>
        <pc:sldMkLst>
          <pc:docMk/>
          <pc:sldMk cId="775126893" sldId="365"/>
        </pc:sldMkLst>
      </pc:sldChg>
      <pc:sldChg chg="del">
        <pc:chgData name="KYUNG HANKYEOL" userId="f6e6b16ba33345c2" providerId="LiveId" clId="{51512C53-4EAD-46DF-BFD4-A3207BAFDBBE}" dt="2019-09-27T05:37:24.141" v="116" actId="2696"/>
        <pc:sldMkLst>
          <pc:docMk/>
          <pc:sldMk cId="3238985262" sldId="366"/>
        </pc:sldMkLst>
      </pc:sldChg>
      <pc:sldChg chg="del">
        <pc:chgData name="KYUNG HANKYEOL" userId="f6e6b16ba33345c2" providerId="LiveId" clId="{51512C53-4EAD-46DF-BFD4-A3207BAFDBBE}" dt="2019-09-27T05:37:23.857" v="98" actId="2696"/>
        <pc:sldMkLst>
          <pc:docMk/>
          <pc:sldMk cId="2372970715" sldId="367"/>
        </pc:sldMkLst>
      </pc:sldChg>
      <pc:sldChg chg="del">
        <pc:chgData name="KYUNG HANKYEOL" userId="f6e6b16ba33345c2" providerId="LiveId" clId="{51512C53-4EAD-46DF-BFD4-A3207BAFDBBE}" dt="2019-09-27T05:37:23.896" v="99" actId="2696"/>
        <pc:sldMkLst>
          <pc:docMk/>
          <pc:sldMk cId="2856332396" sldId="368"/>
        </pc:sldMkLst>
      </pc:sldChg>
      <pc:sldChg chg="del">
        <pc:chgData name="KYUNG HANKYEOL" userId="f6e6b16ba33345c2" providerId="LiveId" clId="{51512C53-4EAD-46DF-BFD4-A3207BAFDBBE}" dt="2019-09-27T05:37:23.912" v="100" actId="2696"/>
        <pc:sldMkLst>
          <pc:docMk/>
          <pc:sldMk cId="757306311" sldId="369"/>
        </pc:sldMkLst>
      </pc:sldChg>
      <pc:sldChg chg="del">
        <pc:chgData name="KYUNG HANKYEOL" userId="f6e6b16ba33345c2" providerId="LiveId" clId="{51512C53-4EAD-46DF-BFD4-A3207BAFDBBE}" dt="2019-09-27T05:37:23.927" v="101" actId="2696"/>
        <pc:sldMkLst>
          <pc:docMk/>
          <pc:sldMk cId="291658386" sldId="370"/>
        </pc:sldMkLst>
      </pc:sldChg>
      <pc:sldChg chg="del">
        <pc:chgData name="KYUNG HANKYEOL" userId="f6e6b16ba33345c2" providerId="LiveId" clId="{51512C53-4EAD-46DF-BFD4-A3207BAFDBBE}" dt="2019-09-27T05:37:23.941" v="102" actId="2696"/>
        <pc:sldMkLst>
          <pc:docMk/>
          <pc:sldMk cId="782157150" sldId="371"/>
        </pc:sldMkLst>
      </pc:sldChg>
      <pc:sldChg chg="del">
        <pc:chgData name="KYUNG HANKYEOL" userId="f6e6b16ba33345c2" providerId="LiveId" clId="{51512C53-4EAD-46DF-BFD4-A3207BAFDBBE}" dt="2019-09-27T05:37:23.955" v="103" actId="2696"/>
        <pc:sldMkLst>
          <pc:docMk/>
          <pc:sldMk cId="778202488" sldId="373"/>
        </pc:sldMkLst>
      </pc:sldChg>
      <pc:sldChg chg="del">
        <pc:chgData name="KYUNG HANKYEOL" userId="f6e6b16ba33345c2" providerId="LiveId" clId="{51512C53-4EAD-46DF-BFD4-A3207BAFDBBE}" dt="2019-09-27T05:37:23.971" v="104" actId="2696"/>
        <pc:sldMkLst>
          <pc:docMk/>
          <pc:sldMk cId="3044727064" sldId="374"/>
        </pc:sldMkLst>
      </pc:sldChg>
      <pc:sldChg chg="del">
        <pc:chgData name="KYUNG HANKYEOL" userId="f6e6b16ba33345c2" providerId="LiveId" clId="{51512C53-4EAD-46DF-BFD4-A3207BAFDBBE}" dt="2019-09-27T05:37:24.005" v="106" actId="2696"/>
        <pc:sldMkLst>
          <pc:docMk/>
          <pc:sldMk cId="4097896333" sldId="375"/>
        </pc:sldMkLst>
      </pc:sldChg>
      <pc:sldChg chg="del">
        <pc:chgData name="KYUNG HANKYEOL" userId="f6e6b16ba33345c2" providerId="LiveId" clId="{51512C53-4EAD-46DF-BFD4-A3207BAFDBBE}" dt="2019-09-27T05:37:23.987" v="105" actId="2696"/>
        <pc:sldMkLst>
          <pc:docMk/>
          <pc:sldMk cId="1484787679" sldId="376"/>
        </pc:sldMkLst>
      </pc:sldChg>
      <pc:sldChg chg="del">
        <pc:chgData name="KYUNG HANKYEOL" userId="f6e6b16ba33345c2" providerId="LiveId" clId="{51512C53-4EAD-46DF-BFD4-A3207BAFDBBE}" dt="2019-09-27T05:37:24.300" v="126" actId="2696"/>
        <pc:sldMkLst>
          <pc:docMk/>
          <pc:sldMk cId="1101063410" sldId="377"/>
        </pc:sldMkLst>
      </pc:sldChg>
      <pc:sldChg chg="del">
        <pc:chgData name="KYUNG HANKYEOL" userId="f6e6b16ba33345c2" providerId="LiveId" clId="{51512C53-4EAD-46DF-BFD4-A3207BAFDBBE}" dt="2019-09-27T05:37:24.284" v="125" actId="2696"/>
        <pc:sldMkLst>
          <pc:docMk/>
          <pc:sldMk cId="1327899019" sldId="378"/>
        </pc:sldMkLst>
      </pc:sldChg>
      <pc:sldChg chg="del">
        <pc:chgData name="KYUNG HANKYEOL" userId="f6e6b16ba33345c2" providerId="LiveId" clId="{51512C53-4EAD-46DF-BFD4-A3207BAFDBBE}" dt="2019-09-27T05:37:24.315" v="127" actId="2696"/>
        <pc:sldMkLst>
          <pc:docMk/>
          <pc:sldMk cId="911187968" sldId="379"/>
        </pc:sldMkLst>
      </pc:sldChg>
      <pc:sldChg chg="del">
        <pc:chgData name="KYUNG HANKYEOL" userId="f6e6b16ba33345c2" providerId="LiveId" clId="{51512C53-4EAD-46DF-BFD4-A3207BAFDBBE}" dt="2019-09-27T05:37:24.329" v="128" actId="2696"/>
        <pc:sldMkLst>
          <pc:docMk/>
          <pc:sldMk cId="2757854577" sldId="380"/>
        </pc:sldMkLst>
      </pc:sldChg>
      <pc:sldChg chg="del">
        <pc:chgData name="KYUNG HANKYEOL" userId="f6e6b16ba33345c2" providerId="LiveId" clId="{51512C53-4EAD-46DF-BFD4-A3207BAFDBBE}" dt="2019-09-27T05:37:24.338" v="129" actId="2696"/>
        <pc:sldMkLst>
          <pc:docMk/>
          <pc:sldMk cId="292788037" sldId="381"/>
        </pc:sldMkLst>
      </pc:sldChg>
      <pc:sldChg chg="del">
        <pc:chgData name="KYUNG HANKYEOL" userId="f6e6b16ba33345c2" providerId="LiveId" clId="{51512C53-4EAD-46DF-BFD4-A3207BAFDBBE}" dt="2019-09-27T05:37:23.196" v="56" actId="2696"/>
        <pc:sldMkLst>
          <pc:docMk/>
          <pc:sldMk cId="2214902364" sldId="483"/>
        </pc:sldMkLst>
      </pc:sldChg>
      <pc:sldChg chg="del">
        <pc:chgData name="KYUNG HANKYEOL" userId="f6e6b16ba33345c2" providerId="LiveId" clId="{51512C53-4EAD-46DF-BFD4-A3207BAFDBBE}" dt="2019-09-27T07:09:27.794" v="484" actId="2696"/>
        <pc:sldMkLst>
          <pc:docMk/>
          <pc:sldMk cId="2893748368" sldId="488"/>
        </pc:sldMkLst>
      </pc:sldChg>
      <pc:sldChg chg="del">
        <pc:chgData name="KYUNG HANKYEOL" userId="f6e6b16ba33345c2" providerId="LiveId" clId="{51512C53-4EAD-46DF-BFD4-A3207BAFDBBE}" dt="2019-09-27T05:37:23.116" v="50" actId="2696"/>
        <pc:sldMkLst>
          <pc:docMk/>
          <pc:sldMk cId="109598830" sldId="490"/>
        </pc:sldMkLst>
      </pc:sldChg>
      <pc:sldChg chg="del">
        <pc:chgData name="KYUNG HANKYEOL" userId="f6e6b16ba33345c2" providerId="LiveId" clId="{51512C53-4EAD-46DF-BFD4-A3207BAFDBBE}" dt="2019-09-27T05:37:23.103" v="49" actId="2696"/>
        <pc:sldMkLst>
          <pc:docMk/>
          <pc:sldMk cId="3681378191" sldId="491"/>
        </pc:sldMkLst>
      </pc:sldChg>
      <pc:sldChg chg="del">
        <pc:chgData name="KYUNG HANKYEOL" userId="f6e6b16ba33345c2" providerId="LiveId" clId="{51512C53-4EAD-46DF-BFD4-A3207BAFDBBE}" dt="2019-09-27T05:37:23.140" v="52" actId="2696"/>
        <pc:sldMkLst>
          <pc:docMk/>
          <pc:sldMk cId="640729459" sldId="492"/>
        </pc:sldMkLst>
      </pc:sldChg>
      <pc:sldChg chg="del ord">
        <pc:chgData name="KYUNG HANKYEOL" userId="f6e6b16ba33345c2" providerId="LiveId" clId="{51512C53-4EAD-46DF-BFD4-A3207BAFDBBE}" dt="2019-09-27T05:37:23.128" v="51" actId="2696"/>
        <pc:sldMkLst>
          <pc:docMk/>
          <pc:sldMk cId="4022595244" sldId="495"/>
        </pc:sldMkLst>
      </pc:sldChg>
      <pc:sldChg chg="del">
        <pc:chgData name="KYUNG HANKYEOL" userId="f6e6b16ba33345c2" providerId="LiveId" clId="{51512C53-4EAD-46DF-BFD4-A3207BAFDBBE}" dt="2019-09-27T05:37:23.168" v="54" actId="2696"/>
        <pc:sldMkLst>
          <pc:docMk/>
          <pc:sldMk cId="287698736" sldId="496"/>
        </pc:sldMkLst>
      </pc:sldChg>
      <pc:sldChg chg="del">
        <pc:chgData name="KYUNG HANKYEOL" userId="f6e6b16ba33345c2" providerId="LiveId" clId="{51512C53-4EAD-46DF-BFD4-A3207BAFDBBE}" dt="2019-09-27T05:37:23.212" v="57" actId="2696"/>
        <pc:sldMkLst>
          <pc:docMk/>
          <pc:sldMk cId="4293141686" sldId="497"/>
        </pc:sldMkLst>
      </pc:sldChg>
      <pc:sldChg chg="del">
        <pc:chgData name="KYUNG HANKYEOL" userId="f6e6b16ba33345c2" providerId="LiveId" clId="{51512C53-4EAD-46DF-BFD4-A3207BAFDBBE}" dt="2019-09-27T05:37:23.182" v="55" actId="2696"/>
        <pc:sldMkLst>
          <pc:docMk/>
          <pc:sldMk cId="1202018410" sldId="498"/>
        </pc:sldMkLst>
      </pc:sldChg>
      <pc:sldChg chg="del">
        <pc:chgData name="KYUNG HANKYEOL" userId="f6e6b16ba33345c2" providerId="LiveId" clId="{51512C53-4EAD-46DF-BFD4-A3207BAFDBBE}" dt="2019-09-27T07:09:27.650" v="481" actId="2696"/>
        <pc:sldMkLst>
          <pc:docMk/>
          <pc:sldMk cId="714981167" sldId="499"/>
        </pc:sldMkLst>
      </pc:sldChg>
      <pc:sldChg chg="del">
        <pc:chgData name="KYUNG HANKYEOL" userId="f6e6b16ba33345c2" providerId="LiveId" clId="{51512C53-4EAD-46DF-BFD4-A3207BAFDBBE}" dt="2019-09-27T07:09:27.490" v="478" actId="2696"/>
        <pc:sldMkLst>
          <pc:docMk/>
          <pc:sldMk cId="3265667617" sldId="500"/>
        </pc:sldMkLst>
      </pc:sldChg>
      <pc:sldChg chg="del">
        <pc:chgData name="KYUNG HANKYEOL" userId="f6e6b16ba33345c2" providerId="LiveId" clId="{51512C53-4EAD-46DF-BFD4-A3207BAFDBBE}" dt="2019-09-27T07:09:27.538" v="479" actId="2696"/>
        <pc:sldMkLst>
          <pc:docMk/>
          <pc:sldMk cId="2145028672" sldId="501"/>
        </pc:sldMkLst>
      </pc:sldChg>
      <pc:sldChg chg="del">
        <pc:chgData name="KYUNG HANKYEOL" userId="f6e6b16ba33345c2" providerId="LiveId" clId="{51512C53-4EAD-46DF-BFD4-A3207BAFDBBE}" dt="2019-09-27T07:09:27.598" v="480" actId="2696"/>
        <pc:sldMkLst>
          <pc:docMk/>
          <pc:sldMk cId="3613789434" sldId="502"/>
        </pc:sldMkLst>
      </pc:sldChg>
      <pc:sldChg chg="del">
        <pc:chgData name="KYUNG HANKYEOL" userId="f6e6b16ba33345c2" providerId="LiveId" clId="{51512C53-4EAD-46DF-BFD4-A3207BAFDBBE}" dt="2019-09-27T07:09:27.682" v="482" actId="2696"/>
        <pc:sldMkLst>
          <pc:docMk/>
          <pc:sldMk cId="2122531435" sldId="503"/>
        </pc:sldMkLst>
      </pc:sldChg>
      <pc:sldChg chg="del">
        <pc:chgData name="KYUNG HANKYEOL" userId="f6e6b16ba33345c2" providerId="LiveId" clId="{51512C53-4EAD-46DF-BFD4-A3207BAFDBBE}" dt="2019-09-27T07:09:27.850" v="487" actId="2696"/>
        <pc:sldMkLst>
          <pc:docMk/>
          <pc:sldMk cId="212168616" sldId="504"/>
        </pc:sldMkLst>
      </pc:sldChg>
      <pc:sldChg chg="del ord">
        <pc:chgData name="KYUNG HANKYEOL" userId="f6e6b16ba33345c2" providerId="LiveId" clId="{51512C53-4EAD-46DF-BFD4-A3207BAFDBBE}" dt="2019-09-27T05:37:24.350" v="130" actId="2696"/>
        <pc:sldMkLst>
          <pc:docMk/>
          <pc:sldMk cId="3543063342" sldId="505"/>
        </pc:sldMkLst>
      </pc:sldChg>
      <pc:sldChg chg="del">
        <pc:chgData name="KYUNG HANKYEOL" userId="f6e6b16ba33345c2" providerId="LiveId" clId="{51512C53-4EAD-46DF-BFD4-A3207BAFDBBE}" dt="2019-09-27T05:37:23.153" v="53" actId="2696"/>
        <pc:sldMkLst>
          <pc:docMk/>
          <pc:sldMk cId="4047882894" sldId="506"/>
        </pc:sldMkLst>
      </pc:sldChg>
      <pc:sldChg chg="del">
        <pc:chgData name="KYUNG HANKYEOL" userId="f6e6b16ba33345c2" providerId="LiveId" clId="{51512C53-4EAD-46DF-BFD4-A3207BAFDBBE}" dt="2019-09-27T05:37:23.235" v="58" actId="2696"/>
        <pc:sldMkLst>
          <pc:docMk/>
          <pc:sldMk cId="435500961" sldId="507"/>
        </pc:sldMkLst>
      </pc:sldChg>
      <pc:sldChg chg="addSp delSp modSp">
        <pc:chgData name="KYUNG HANKYEOL" userId="f6e6b16ba33345c2" providerId="LiveId" clId="{51512C53-4EAD-46DF-BFD4-A3207BAFDBBE}" dt="2019-09-27T07:12:10.245" v="499" actId="2711"/>
        <pc:sldMkLst>
          <pc:docMk/>
          <pc:sldMk cId="1698680493" sldId="508"/>
        </pc:sldMkLst>
        <pc:spChg chg="add del">
          <ac:chgData name="KYUNG HANKYEOL" userId="f6e6b16ba33345c2" providerId="LiveId" clId="{51512C53-4EAD-46DF-BFD4-A3207BAFDBBE}" dt="2019-09-27T05:32:35.985" v="9"/>
          <ac:spMkLst>
            <pc:docMk/>
            <pc:sldMk cId="1698680493" sldId="508"/>
            <ac:spMk id="8" creationId="{D26C6C75-747E-4D81-BA33-C68234625B18}"/>
          </ac:spMkLst>
        </pc:spChg>
        <pc:spChg chg="mod">
          <ac:chgData name="KYUNG HANKYEOL" userId="f6e6b16ba33345c2" providerId="LiveId" clId="{51512C53-4EAD-46DF-BFD4-A3207BAFDBBE}" dt="2019-09-27T07:12:10.245" v="499" actId="2711"/>
          <ac:spMkLst>
            <pc:docMk/>
            <pc:sldMk cId="1698680493" sldId="508"/>
            <ac:spMk id="9" creationId="{D8C3364B-3354-4A78-8A2C-D24FE11422A7}"/>
          </ac:spMkLst>
        </pc:spChg>
        <pc:spChg chg="add mod">
          <ac:chgData name="KYUNG HANKYEOL" userId="f6e6b16ba33345c2" providerId="LiveId" clId="{51512C53-4EAD-46DF-BFD4-A3207BAFDBBE}" dt="2019-09-27T05:33:39.280" v="25" actId="12788"/>
          <ac:spMkLst>
            <pc:docMk/>
            <pc:sldMk cId="1698680493" sldId="508"/>
            <ac:spMk id="13" creationId="{7466C6E5-FE14-4D46-BCA8-133A30AAE231}"/>
          </ac:spMkLst>
        </pc:spChg>
        <pc:spChg chg="del">
          <ac:chgData name="KYUNG HANKYEOL" userId="f6e6b16ba33345c2" providerId="LiveId" clId="{51512C53-4EAD-46DF-BFD4-A3207BAFDBBE}" dt="2019-09-27T05:32:33.257" v="6" actId="478"/>
          <ac:spMkLst>
            <pc:docMk/>
            <pc:sldMk cId="1698680493" sldId="508"/>
            <ac:spMk id="14" creationId="{8AFC83D8-402E-48A0-B358-4F5BBAD96581}"/>
          </ac:spMkLst>
        </pc:spChg>
        <pc:grpChg chg="mod">
          <ac:chgData name="KYUNG HANKYEOL" userId="f6e6b16ba33345c2" providerId="LiveId" clId="{51512C53-4EAD-46DF-BFD4-A3207BAFDBBE}" dt="2019-09-27T05:33:52.981" v="27" actId="12788"/>
          <ac:grpSpMkLst>
            <pc:docMk/>
            <pc:sldMk cId="1698680493" sldId="508"/>
            <ac:grpSpMk id="11" creationId="{BF36D700-B187-4215-9496-1634E96E20E6}"/>
          </ac:grpSpMkLst>
        </pc:grpChg>
        <pc:picChg chg="mod">
          <ac:chgData name="KYUNG HANKYEOL" userId="f6e6b16ba33345c2" providerId="LiveId" clId="{51512C53-4EAD-46DF-BFD4-A3207BAFDBBE}" dt="2019-09-27T05:32:36.275" v="10" actId="1076"/>
          <ac:picMkLst>
            <pc:docMk/>
            <pc:sldMk cId="1698680493" sldId="508"/>
            <ac:picMk id="10" creationId="{8E4B548E-961B-401C-82AD-C835F375ED42}"/>
          </ac:picMkLst>
        </pc:picChg>
        <pc:picChg chg="add del mod">
          <ac:chgData name="KYUNG HANKYEOL" userId="f6e6b16ba33345c2" providerId="LiveId" clId="{51512C53-4EAD-46DF-BFD4-A3207BAFDBBE}" dt="2019-09-27T05:33:17.995" v="22" actId="478"/>
          <ac:picMkLst>
            <pc:docMk/>
            <pc:sldMk cId="1698680493" sldId="508"/>
            <ac:picMk id="15" creationId="{6931EA10-CADE-4A89-8054-4AB4E93853EC}"/>
          </ac:picMkLst>
        </pc:picChg>
        <pc:picChg chg="mod">
          <ac:chgData name="KYUNG HANKYEOL" userId="f6e6b16ba33345c2" providerId="LiveId" clId="{51512C53-4EAD-46DF-BFD4-A3207BAFDBBE}" dt="2019-09-27T05:33:48.641" v="26" actId="12788"/>
          <ac:picMkLst>
            <pc:docMk/>
            <pc:sldMk cId="1698680493" sldId="508"/>
            <ac:picMk id="23" creationId="{8A93AF20-F033-4B28-8113-011325116EB0}"/>
          </ac:picMkLst>
        </pc:picChg>
      </pc:sldChg>
      <pc:sldChg chg="del">
        <pc:chgData name="KYUNG HANKYEOL" userId="f6e6b16ba33345c2" providerId="LiveId" clId="{51512C53-4EAD-46DF-BFD4-A3207BAFDBBE}" dt="2019-09-27T05:37:23.264" v="60" actId="2696"/>
        <pc:sldMkLst>
          <pc:docMk/>
          <pc:sldMk cId="87033744" sldId="509"/>
        </pc:sldMkLst>
      </pc:sldChg>
      <pc:sldChg chg="del">
        <pc:chgData name="KYUNG HANKYEOL" userId="f6e6b16ba33345c2" providerId="LiveId" clId="{51512C53-4EAD-46DF-BFD4-A3207BAFDBBE}" dt="2019-09-27T05:37:23.566" v="82" actId="2696"/>
        <pc:sldMkLst>
          <pc:docMk/>
          <pc:sldMk cId="816348617" sldId="510"/>
        </pc:sldMkLst>
      </pc:sldChg>
      <pc:sldChg chg="del">
        <pc:chgData name="KYUNG HANKYEOL" userId="f6e6b16ba33345c2" providerId="LiveId" clId="{51512C53-4EAD-46DF-BFD4-A3207BAFDBBE}" dt="2019-09-27T05:37:23.248" v="59" actId="2696"/>
        <pc:sldMkLst>
          <pc:docMk/>
          <pc:sldMk cId="1775965129" sldId="511"/>
        </pc:sldMkLst>
      </pc:sldChg>
      <pc:sldChg chg="del">
        <pc:chgData name="KYUNG HANKYEOL" userId="f6e6b16ba33345c2" providerId="LiveId" clId="{51512C53-4EAD-46DF-BFD4-A3207BAFDBBE}" dt="2019-09-27T05:37:24.151" v="117" actId="2696"/>
        <pc:sldMkLst>
          <pc:docMk/>
          <pc:sldMk cId="1173149430" sldId="512"/>
        </pc:sldMkLst>
      </pc:sldChg>
      <pc:sldChg chg="del">
        <pc:chgData name="KYUNG HANKYEOL" userId="f6e6b16ba33345c2" providerId="LiveId" clId="{51512C53-4EAD-46DF-BFD4-A3207BAFDBBE}" dt="2019-09-27T05:37:23.841" v="97" actId="2696"/>
        <pc:sldMkLst>
          <pc:docMk/>
          <pc:sldMk cId="1604340896" sldId="513"/>
        </pc:sldMkLst>
      </pc:sldChg>
      <pc:sldChg chg="del">
        <pc:chgData name="KYUNG HANKYEOL" userId="f6e6b16ba33345c2" providerId="LiveId" clId="{51512C53-4EAD-46DF-BFD4-A3207BAFDBBE}" dt="2019-09-27T05:37:24.052" v="109" actId="2696"/>
        <pc:sldMkLst>
          <pc:docMk/>
          <pc:sldMk cId="2359652717" sldId="514"/>
        </pc:sldMkLst>
      </pc:sldChg>
      <pc:sldChg chg="del">
        <pc:chgData name="KYUNG HANKYEOL" userId="f6e6b16ba33345c2" providerId="LiveId" clId="{51512C53-4EAD-46DF-BFD4-A3207BAFDBBE}" dt="2019-09-27T05:37:24.021" v="107" actId="2696"/>
        <pc:sldMkLst>
          <pc:docMk/>
          <pc:sldMk cId="1404378792" sldId="515"/>
        </pc:sldMkLst>
      </pc:sldChg>
      <pc:sldChg chg="del">
        <pc:chgData name="KYUNG HANKYEOL" userId="f6e6b16ba33345c2" providerId="LiveId" clId="{51512C53-4EAD-46DF-BFD4-A3207BAFDBBE}" dt="2019-09-27T05:37:24.268" v="124" actId="2696"/>
        <pc:sldMkLst>
          <pc:docMk/>
          <pc:sldMk cId="3084939315" sldId="516"/>
        </pc:sldMkLst>
      </pc:sldChg>
      <pc:sldChg chg="addSp modSp add ord modAnim">
        <pc:chgData name="KYUNG HANKYEOL" userId="f6e6b16ba33345c2" providerId="LiveId" clId="{51512C53-4EAD-46DF-BFD4-A3207BAFDBBE}" dt="2019-09-27T05:36:55.393" v="44" actId="14100"/>
        <pc:sldMkLst>
          <pc:docMk/>
          <pc:sldMk cId="3200426299" sldId="517"/>
        </pc:sldMkLst>
        <pc:picChg chg="add mod">
          <ac:chgData name="KYUNG HANKYEOL" userId="f6e6b16ba33345c2" providerId="LiveId" clId="{51512C53-4EAD-46DF-BFD4-A3207BAFDBBE}" dt="2019-09-27T05:36:55.393" v="44" actId="14100"/>
          <ac:picMkLst>
            <pc:docMk/>
            <pc:sldMk cId="3200426299" sldId="517"/>
            <ac:picMk id="2" creationId="{20A10D7C-B366-458C-9BA1-C8D212BA730F}"/>
          </ac:picMkLst>
        </pc:picChg>
      </pc:sldChg>
      <pc:sldChg chg="addSp delSp modSp add modAnim">
        <pc:chgData name="KYUNG HANKYEOL" userId="f6e6b16ba33345c2" providerId="LiveId" clId="{51512C53-4EAD-46DF-BFD4-A3207BAFDBBE}" dt="2019-09-27T05:37:03.976" v="46" actId="14100"/>
        <pc:sldMkLst>
          <pc:docMk/>
          <pc:sldMk cId="50103882" sldId="518"/>
        </pc:sldMkLst>
        <pc:picChg chg="add del">
          <ac:chgData name="KYUNG HANKYEOL" userId="f6e6b16ba33345c2" providerId="LiveId" clId="{51512C53-4EAD-46DF-BFD4-A3207BAFDBBE}" dt="2019-09-27T05:36:28.389" v="33"/>
          <ac:picMkLst>
            <pc:docMk/>
            <pc:sldMk cId="50103882" sldId="518"/>
            <ac:picMk id="2" creationId="{4A0C580D-5550-419B-B0D9-4BF0CC5C51A3}"/>
          </ac:picMkLst>
        </pc:picChg>
        <pc:picChg chg="add del">
          <ac:chgData name="KYUNG HANKYEOL" userId="f6e6b16ba33345c2" providerId="LiveId" clId="{51512C53-4EAD-46DF-BFD4-A3207BAFDBBE}" dt="2019-09-27T05:36:32.402" v="35"/>
          <ac:picMkLst>
            <pc:docMk/>
            <pc:sldMk cId="50103882" sldId="518"/>
            <ac:picMk id="3" creationId="{769CB038-0411-4D0D-9F7A-B5839F4D2A12}"/>
          </ac:picMkLst>
        </pc:picChg>
        <pc:picChg chg="add mod">
          <ac:chgData name="KYUNG HANKYEOL" userId="f6e6b16ba33345c2" providerId="LiveId" clId="{51512C53-4EAD-46DF-BFD4-A3207BAFDBBE}" dt="2019-09-27T05:37:03.976" v="46" actId="14100"/>
          <ac:picMkLst>
            <pc:docMk/>
            <pc:sldMk cId="50103882" sldId="518"/>
            <ac:picMk id="4" creationId="{A2A1B3A0-B135-480A-83E4-675B8898CE8A}"/>
          </ac:picMkLst>
        </pc:picChg>
      </pc:sldChg>
      <pc:sldChg chg="addSp delSp modSp add modAnim">
        <pc:chgData name="KYUNG HANKYEOL" userId="f6e6b16ba33345c2" providerId="LiveId" clId="{51512C53-4EAD-46DF-BFD4-A3207BAFDBBE}" dt="2019-09-27T06:21:27.587" v="158" actId="1076"/>
        <pc:sldMkLst>
          <pc:docMk/>
          <pc:sldMk cId="2348994825" sldId="519"/>
        </pc:sldMkLst>
        <pc:spChg chg="add">
          <ac:chgData name="KYUNG HANKYEOL" userId="f6e6b16ba33345c2" providerId="LiveId" clId="{51512C53-4EAD-46DF-BFD4-A3207BAFDBBE}" dt="2019-09-27T06:21:06.109" v="144"/>
          <ac:spMkLst>
            <pc:docMk/>
            <pc:sldMk cId="2348994825" sldId="519"/>
            <ac:spMk id="4" creationId="{F4053FFF-27B2-419F-8017-088C8698926C}"/>
          </ac:spMkLst>
        </pc:spChg>
        <pc:spChg chg="add mod">
          <ac:chgData name="KYUNG HANKYEOL" userId="f6e6b16ba33345c2" providerId="LiveId" clId="{51512C53-4EAD-46DF-BFD4-A3207BAFDBBE}" dt="2019-09-27T06:21:27.587" v="158" actId="1076"/>
          <ac:spMkLst>
            <pc:docMk/>
            <pc:sldMk cId="2348994825" sldId="519"/>
            <ac:spMk id="5" creationId="{B20051A7-9F43-4113-A428-26E97E39D41E}"/>
          </ac:spMkLst>
        </pc:spChg>
        <pc:picChg chg="add del">
          <ac:chgData name="KYUNG HANKYEOL" userId="f6e6b16ba33345c2" providerId="LiveId" clId="{51512C53-4EAD-46DF-BFD4-A3207BAFDBBE}" dt="2019-09-27T06:20:39.544" v="133"/>
          <ac:picMkLst>
            <pc:docMk/>
            <pc:sldMk cId="2348994825" sldId="519"/>
            <ac:picMk id="2" creationId="{56E439A8-7B26-4415-8F00-120AFBEF702F}"/>
          </ac:picMkLst>
        </pc:picChg>
        <pc:picChg chg="add mod modCrop">
          <ac:chgData name="KYUNG HANKYEOL" userId="f6e6b16ba33345c2" providerId="LiveId" clId="{51512C53-4EAD-46DF-BFD4-A3207BAFDBBE}" dt="2019-09-27T06:21:03.047" v="143" actId="1076"/>
          <ac:picMkLst>
            <pc:docMk/>
            <pc:sldMk cId="2348994825" sldId="519"/>
            <ac:picMk id="3" creationId="{A64CFB00-4BEB-4D95-8432-6634370083F2}"/>
          </ac:picMkLst>
        </pc:picChg>
      </pc:sldChg>
      <pc:sldChg chg="addSp delSp modSp add">
        <pc:chgData name="KYUNG HANKYEOL" userId="f6e6b16ba33345c2" providerId="LiveId" clId="{51512C53-4EAD-46DF-BFD4-A3207BAFDBBE}" dt="2019-09-27T06:23:15.830" v="198" actId="6549"/>
        <pc:sldMkLst>
          <pc:docMk/>
          <pc:sldMk cId="1878298935" sldId="520"/>
        </pc:sldMkLst>
        <pc:spChg chg="add del">
          <ac:chgData name="KYUNG HANKYEOL" userId="f6e6b16ba33345c2" providerId="LiveId" clId="{51512C53-4EAD-46DF-BFD4-A3207BAFDBBE}" dt="2019-09-27T06:21:51.602" v="161"/>
          <ac:spMkLst>
            <pc:docMk/>
            <pc:sldMk cId="1878298935" sldId="520"/>
            <ac:spMk id="2" creationId="{5AE62980-C52A-4179-A8BE-7D49CCA40004}"/>
          </ac:spMkLst>
        </pc:spChg>
        <pc:spChg chg="add mod">
          <ac:chgData name="KYUNG HANKYEOL" userId="f6e6b16ba33345c2" providerId="LiveId" clId="{51512C53-4EAD-46DF-BFD4-A3207BAFDBBE}" dt="2019-09-27T06:23:15.830" v="198" actId="6549"/>
          <ac:spMkLst>
            <pc:docMk/>
            <pc:sldMk cId="1878298935" sldId="520"/>
            <ac:spMk id="3" creationId="{0D9849C7-7820-4660-8BA2-53220FCE0097}"/>
          </ac:spMkLst>
        </pc:spChg>
        <pc:spChg chg="add del">
          <ac:chgData name="KYUNG HANKYEOL" userId="f6e6b16ba33345c2" providerId="LiveId" clId="{51512C53-4EAD-46DF-BFD4-A3207BAFDBBE}" dt="2019-09-27T06:22:11.552" v="185" actId="478"/>
          <ac:spMkLst>
            <pc:docMk/>
            <pc:sldMk cId="1878298935" sldId="520"/>
            <ac:spMk id="4" creationId="{3A18908C-2A35-48CC-AFBF-B8F24A252C15}"/>
          </ac:spMkLst>
        </pc:spChg>
        <pc:spChg chg="add del mod">
          <ac:chgData name="KYUNG HANKYEOL" userId="f6e6b16ba33345c2" providerId="LiveId" clId="{51512C53-4EAD-46DF-BFD4-A3207BAFDBBE}" dt="2019-09-27T06:22:23.152" v="191" actId="478"/>
          <ac:spMkLst>
            <pc:docMk/>
            <pc:sldMk cId="1878298935" sldId="520"/>
            <ac:spMk id="7" creationId="{D2283EB7-6D3C-43C6-95BD-477DBB2EF656}"/>
          </ac:spMkLst>
        </pc:spChg>
        <pc:spChg chg="add mod">
          <ac:chgData name="KYUNG HANKYEOL" userId="f6e6b16ba33345c2" providerId="LiveId" clId="{51512C53-4EAD-46DF-BFD4-A3207BAFDBBE}" dt="2019-09-27T06:22:30.803" v="193" actId="1076"/>
          <ac:spMkLst>
            <pc:docMk/>
            <pc:sldMk cId="1878298935" sldId="520"/>
            <ac:spMk id="8" creationId="{97574989-2F1A-4710-A88E-8FF68FF28241}"/>
          </ac:spMkLst>
        </pc:spChg>
        <pc:picChg chg="add mod">
          <ac:chgData name="KYUNG HANKYEOL" userId="f6e6b16ba33345c2" providerId="LiveId" clId="{51512C53-4EAD-46DF-BFD4-A3207BAFDBBE}" dt="2019-09-27T06:22:13.689" v="186" actId="1076"/>
          <ac:picMkLst>
            <pc:docMk/>
            <pc:sldMk cId="1878298935" sldId="520"/>
            <ac:picMk id="5" creationId="{D86EB1DE-EE9F-4147-B7B4-7AEB2345FD87}"/>
          </ac:picMkLst>
        </pc:picChg>
        <pc:picChg chg="add mod">
          <ac:chgData name="KYUNG HANKYEOL" userId="f6e6b16ba33345c2" providerId="LiveId" clId="{51512C53-4EAD-46DF-BFD4-A3207BAFDBBE}" dt="2019-09-27T06:22:16.035" v="187" actId="1076"/>
          <ac:picMkLst>
            <pc:docMk/>
            <pc:sldMk cId="1878298935" sldId="520"/>
            <ac:picMk id="6" creationId="{D30F1A95-A191-444B-9B37-F8286EED729B}"/>
          </ac:picMkLst>
        </pc:picChg>
      </pc:sldChg>
      <pc:sldChg chg="addSp delSp modSp add modAnim">
        <pc:chgData name="KYUNG HANKYEOL" userId="f6e6b16ba33345c2" providerId="LiveId" clId="{51512C53-4EAD-46DF-BFD4-A3207BAFDBBE}" dt="2019-09-27T06:34:26.499" v="259" actId="1076"/>
        <pc:sldMkLst>
          <pc:docMk/>
          <pc:sldMk cId="4282368491" sldId="521"/>
        </pc:sldMkLst>
        <pc:spChg chg="mod">
          <ac:chgData name="KYUNG HANKYEOL" userId="f6e6b16ba33345c2" providerId="LiveId" clId="{51512C53-4EAD-46DF-BFD4-A3207BAFDBBE}" dt="2019-09-27T06:34:26.499" v="259" actId="1076"/>
          <ac:spMkLst>
            <pc:docMk/>
            <pc:sldMk cId="4282368491" sldId="521"/>
            <ac:spMk id="3" creationId="{0D9849C7-7820-4660-8BA2-53220FCE0097}"/>
          </ac:spMkLst>
        </pc:spChg>
        <pc:spChg chg="del">
          <ac:chgData name="KYUNG HANKYEOL" userId="f6e6b16ba33345c2" providerId="LiveId" clId="{51512C53-4EAD-46DF-BFD4-A3207BAFDBBE}" dt="2019-09-27T06:23:39.899" v="214" actId="478"/>
          <ac:spMkLst>
            <pc:docMk/>
            <pc:sldMk cId="4282368491" sldId="521"/>
            <ac:spMk id="8" creationId="{97574989-2F1A-4710-A88E-8FF68FF28241}"/>
          </ac:spMkLst>
        </pc:spChg>
        <pc:spChg chg="add mod">
          <ac:chgData name="KYUNG HANKYEOL" userId="f6e6b16ba33345c2" providerId="LiveId" clId="{51512C53-4EAD-46DF-BFD4-A3207BAFDBBE}" dt="2019-09-27T06:25:33.713" v="245" actId="1076"/>
          <ac:spMkLst>
            <pc:docMk/>
            <pc:sldMk cId="4282368491" sldId="521"/>
            <ac:spMk id="12" creationId="{D2448A8D-2565-47AC-9965-D9A113DA5A3B}"/>
          </ac:spMkLst>
        </pc:spChg>
        <pc:spChg chg="add mod">
          <ac:chgData name="KYUNG HANKYEOL" userId="f6e6b16ba33345c2" providerId="LiveId" clId="{51512C53-4EAD-46DF-BFD4-A3207BAFDBBE}" dt="2019-09-27T06:25:21.363" v="242" actId="1076"/>
          <ac:spMkLst>
            <pc:docMk/>
            <pc:sldMk cId="4282368491" sldId="521"/>
            <ac:spMk id="13" creationId="{7AA37E21-F91E-4A1E-96E1-3537DF277240}"/>
          </ac:spMkLst>
        </pc:spChg>
        <pc:spChg chg="add mod">
          <ac:chgData name="KYUNG HANKYEOL" userId="f6e6b16ba33345c2" providerId="LiveId" clId="{51512C53-4EAD-46DF-BFD4-A3207BAFDBBE}" dt="2019-09-27T06:25:16.405" v="240" actId="1076"/>
          <ac:spMkLst>
            <pc:docMk/>
            <pc:sldMk cId="4282368491" sldId="521"/>
            <ac:spMk id="14" creationId="{D327ED0B-F9D2-40E4-A149-2B374CE6AA9A}"/>
          </ac:spMkLst>
        </pc:spChg>
        <pc:picChg chg="del">
          <ac:chgData name="KYUNG HANKYEOL" userId="f6e6b16ba33345c2" providerId="LiveId" clId="{51512C53-4EAD-46DF-BFD4-A3207BAFDBBE}" dt="2019-09-27T06:23:39.899" v="214" actId="478"/>
          <ac:picMkLst>
            <pc:docMk/>
            <pc:sldMk cId="4282368491" sldId="521"/>
            <ac:picMk id="5" creationId="{D86EB1DE-EE9F-4147-B7B4-7AEB2345FD87}"/>
          </ac:picMkLst>
        </pc:picChg>
        <pc:picChg chg="del">
          <ac:chgData name="KYUNG HANKYEOL" userId="f6e6b16ba33345c2" providerId="LiveId" clId="{51512C53-4EAD-46DF-BFD4-A3207BAFDBBE}" dt="2019-09-27T06:23:39.899" v="214" actId="478"/>
          <ac:picMkLst>
            <pc:docMk/>
            <pc:sldMk cId="4282368491" sldId="521"/>
            <ac:picMk id="6" creationId="{D30F1A95-A191-444B-9B37-F8286EED729B}"/>
          </ac:picMkLst>
        </pc:picChg>
        <pc:picChg chg="add del mod">
          <ac:chgData name="KYUNG HANKYEOL" userId="f6e6b16ba33345c2" providerId="LiveId" clId="{51512C53-4EAD-46DF-BFD4-A3207BAFDBBE}" dt="2019-09-27T06:23:51.099" v="217" actId="478"/>
          <ac:picMkLst>
            <pc:docMk/>
            <pc:sldMk cId="4282368491" sldId="521"/>
            <ac:picMk id="7" creationId="{293E400F-0B9E-4717-A101-CAA5BB4D6C27}"/>
          </ac:picMkLst>
        </pc:picChg>
        <pc:picChg chg="add mod">
          <ac:chgData name="KYUNG HANKYEOL" userId="f6e6b16ba33345c2" providerId="LiveId" clId="{51512C53-4EAD-46DF-BFD4-A3207BAFDBBE}" dt="2019-09-27T06:24:29.630" v="230" actId="1076"/>
          <ac:picMkLst>
            <pc:docMk/>
            <pc:sldMk cId="4282368491" sldId="521"/>
            <ac:picMk id="9" creationId="{55CA09C0-15F2-4BB7-BF6B-ABE82B351018}"/>
          </ac:picMkLst>
        </pc:picChg>
        <pc:picChg chg="add mod">
          <ac:chgData name="KYUNG HANKYEOL" userId="f6e6b16ba33345c2" providerId="LiveId" clId="{51512C53-4EAD-46DF-BFD4-A3207BAFDBBE}" dt="2019-09-27T06:24:25.034" v="228" actId="12788"/>
          <ac:picMkLst>
            <pc:docMk/>
            <pc:sldMk cId="4282368491" sldId="521"/>
            <ac:picMk id="10" creationId="{25BDEA06-6A2B-4985-8019-15BC6377A72A}"/>
          </ac:picMkLst>
        </pc:picChg>
        <pc:picChg chg="add mod">
          <ac:chgData name="KYUNG HANKYEOL" userId="f6e6b16ba33345c2" providerId="LiveId" clId="{51512C53-4EAD-46DF-BFD4-A3207BAFDBBE}" dt="2019-09-27T06:24:38.678" v="231" actId="1076"/>
          <ac:picMkLst>
            <pc:docMk/>
            <pc:sldMk cId="4282368491" sldId="521"/>
            <ac:picMk id="11" creationId="{F056D60E-2796-43C2-85F7-B0FE79E9068F}"/>
          </ac:picMkLst>
        </pc:picChg>
        <pc:picChg chg="add mod">
          <ac:chgData name="KYUNG HANKYEOL" userId="f6e6b16ba33345c2" providerId="LiveId" clId="{51512C53-4EAD-46DF-BFD4-A3207BAFDBBE}" dt="2019-09-27T06:33:48.628" v="251" actId="1076"/>
          <ac:picMkLst>
            <pc:docMk/>
            <pc:sldMk cId="4282368491" sldId="521"/>
            <ac:picMk id="15" creationId="{46AEAF4C-DDE3-4BC9-83E3-450EAAB8545A}"/>
          </ac:picMkLst>
        </pc:picChg>
      </pc:sldChg>
      <pc:sldChg chg="addSp modSp add">
        <pc:chgData name="KYUNG HANKYEOL" userId="f6e6b16ba33345c2" providerId="LiveId" clId="{51512C53-4EAD-46DF-BFD4-A3207BAFDBBE}" dt="2019-09-27T06:59:05.239" v="274" actId="1076"/>
        <pc:sldMkLst>
          <pc:docMk/>
          <pc:sldMk cId="30702471" sldId="522"/>
        </pc:sldMkLst>
        <pc:spChg chg="add mod">
          <ac:chgData name="KYUNG HANKYEOL" userId="f6e6b16ba33345c2" providerId="LiveId" clId="{51512C53-4EAD-46DF-BFD4-A3207BAFDBBE}" dt="2019-09-27T06:59:05.239" v="274" actId="1076"/>
          <ac:spMkLst>
            <pc:docMk/>
            <pc:sldMk cId="30702471" sldId="522"/>
            <ac:spMk id="8" creationId="{07D8F818-9AC1-481C-A30E-B0B75419B019}"/>
          </ac:spMkLst>
        </pc:spChg>
        <pc:grpChg chg="add mod">
          <ac:chgData name="KYUNG HANKYEOL" userId="f6e6b16ba33345c2" providerId="LiveId" clId="{51512C53-4EAD-46DF-BFD4-A3207BAFDBBE}" dt="2019-09-27T06:34:23.021" v="257" actId="12788"/>
          <ac:grpSpMkLst>
            <pc:docMk/>
            <pc:sldMk cId="30702471" sldId="522"/>
            <ac:grpSpMk id="2" creationId="{00EAF3BD-5E1D-4213-BC5A-FFA19281B00D}"/>
          </ac:grpSpMkLst>
        </pc:grpChg>
      </pc:sldChg>
      <pc:sldChg chg="addSp modSp add">
        <pc:chgData name="KYUNG HANKYEOL" userId="f6e6b16ba33345c2" providerId="LiveId" clId="{51512C53-4EAD-46DF-BFD4-A3207BAFDBBE}" dt="2019-09-27T06:59:38.884" v="291" actId="14100"/>
        <pc:sldMkLst>
          <pc:docMk/>
          <pc:sldMk cId="570523538" sldId="523"/>
        </pc:sldMkLst>
        <pc:spChg chg="add mod">
          <ac:chgData name="KYUNG HANKYEOL" userId="f6e6b16ba33345c2" providerId="LiveId" clId="{51512C53-4EAD-46DF-BFD4-A3207BAFDBBE}" dt="2019-09-27T06:59:27.631" v="287" actId="20577"/>
          <ac:spMkLst>
            <pc:docMk/>
            <pc:sldMk cId="570523538" sldId="523"/>
            <ac:spMk id="2" creationId="{D9B66BF6-7807-42F7-90E6-607184EFD68F}"/>
          </ac:spMkLst>
        </pc:spChg>
        <pc:grpChg chg="add mod">
          <ac:chgData name="KYUNG HANKYEOL" userId="f6e6b16ba33345c2" providerId="LiveId" clId="{51512C53-4EAD-46DF-BFD4-A3207BAFDBBE}" dt="2019-09-27T06:59:38.884" v="291" actId="14100"/>
          <ac:grpSpMkLst>
            <pc:docMk/>
            <pc:sldMk cId="570523538" sldId="523"/>
            <ac:grpSpMk id="3" creationId="{B5E0A3C1-127A-49D0-BD0A-E455DAC2DD57}"/>
          </ac:grpSpMkLst>
        </pc:grpChg>
      </pc:sldChg>
      <pc:sldChg chg="addSp modSp add">
        <pc:chgData name="KYUNG HANKYEOL" userId="f6e6b16ba33345c2" providerId="LiveId" clId="{51512C53-4EAD-46DF-BFD4-A3207BAFDBBE}" dt="2019-09-27T07:01:18.110" v="302" actId="1076"/>
        <pc:sldMkLst>
          <pc:docMk/>
          <pc:sldMk cId="3381675266" sldId="524"/>
        </pc:sldMkLst>
        <pc:spChg chg="add mod">
          <ac:chgData name="KYUNG HANKYEOL" userId="f6e6b16ba33345c2" providerId="LiveId" clId="{51512C53-4EAD-46DF-BFD4-A3207BAFDBBE}" dt="2019-09-27T07:01:14.893" v="301" actId="1076"/>
          <ac:spMkLst>
            <pc:docMk/>
            <pc:sldMk cId="3381675266" sldId="524"/>
            <ac:spMk id="2" creationId="{7BFCBC82-CB01-4650-A831-A34F68B5CC28}"/>
          </ac:spMkLst>
        </pc:spChg>
        <pc:grpChg chg="add mod">
          <ac:chgData name="KYUNG HANKYEOL" userId="f6e6b16ba33345c2" providerId="LiveId" clId="{51512C53-4EAD-46DF-BFD4-A3207BAFDBBE}" dt="2019-09-27T07:01:18.110" v="302" actId="1076"/>
          <ac:grpSpMkLst>
            <pc:docMk/>
            <pc:sldMk cId="3381675266" sldId="524"/>
            <ac:grpSpMk id="3" creationId="{AE6E23D0-8D11-40B5-9F05-990BDF55A28F}"/>
          </ac:grpSpMkLst>
        </pc:grpChg>
      </pc:sldChg>
      <pc:sldChg chg="addSp modSp add">
        <pc:chgData name="KYUNG HANKYEOL" userId="f6e6b16ba33345c2" providerId="LiveId" clId="{51512C53-4EAD-46DF-BFD4-A3207BAFDBBE}" dt="2019-09-27T07:02:10.458" v="330" actId="1076"/>
        <pc:sldMkLst>
          <pc:docMk/>
          <pc:sldMk cId="3004238913" sldId="525"/>
        </pc:sldMkLst>
        <pc:spChg chg="add mod">
          <ac:chgData name="KYUNG HANKYEOL" userId="f6e6b16ba33345c2" providerId="LiveId" clId="{51512C53-4EAD-46DF-BFD4-A3207BAFDBBE}" dt="2019-09-27T07:02:10.458" v="330" actId="1076"/>
          <ac:spMkLst>
            <pc:docMk/>
            <pc:sldMk cId="3004238913" sldId="525"/>
            <ac:spMk id="4" creationId="{EBD1A9D6-DECE-471B-9FB6-96E0E474E73F}"/>
          </ac:spMkLst>
        </pc:spChg>
        <pc:spChg chg="add mod">
          <ac:chgData name="KYUNG HANKYEOL" userId="f6e6b16ba33345c2" providerId="LiveId" clId="{51512C53-4EAD-46DF-BFD4-A3207BAFDBBE}" dt="2019-09-27T07:02:10.458" v="330" actId="1076"/>
          <ac:spMkLst>
            <pc:docMk/>
            <pc:sldMk cId="3004238913" sldId="525"/>
            <ac:spMk id="5" creationId="{C3E74362-33FB-400C-99EF-0022E3737A77}"/>
          </ac:spMkLst>
        </pc:spChg>
        <pc:spChg chg="add mod">
          <ac:chgData name="KYUNG HANKYEOL" userId="f6e6b16ba33345c2" providerId="LiveId" clId="{51512C53-4EAD-46DF-BFD4-A3207BAFDBBE}" dt="2019-09-27T07:02:10.458" v="330" actId="1076"/>
          <ac:spMkLst>
            <pc:docMk/>
            <pc:sldMk cId="3004238913" sldId="525"/>
            <ac:spMk id="6" creationId="{C99DDEDD-83FE-4A84-A537-DE39514E8E13}"/>
          </ac:spMkLst>
        </pc:spChg>
        <pc:spChg chg="add mod">
          <ac:chgData name="KYUNG HANKYEOL" userId="f6e6b16ba33345c2" providerId="LiveId" clId="{51512C53-4EAD-46DF-BFD4-A3207BAFDBBE}" dt="2019-09-27T07:02:10.458" v="330" actId="1076"/>
          <ac:spMkLst>
            <pc:docMk/>
            <pc:sldMk cId="3004238913" sldId="525"/>
            <ac:spMk id="7" creationId="{CE18C388-A3F2-4F98-8054-7D6EAF82B183}"/>
          </ac:spMkLst>
        </pc:spChg>
        <pc:spChg chg="add mod">
          <ac:chgData name="KYUNG HANKYEOL" userId="f6e6b16ba33345c2" providerId="LiveId" clId="{51512C53-4EAD-46DF-BFD4-A3207BAFDBBE}" dt="2019-09-27T07:02:10.458" v="330" actId="1076"/>
          <ac:spMkLst>
            <pc:docMk/>
            <pc:sldMk cId="3004238913" sldId="525"/>
            <ac:spMk id="8" creationId="{BC1725DD-25BC-4FEA-8479-27D19C461CF9}"/>
          </ac:spMkLst>
        </pc:spChg>
        <pc:spChg chg="add mod">
          <ac:chgData name="KYUNG HANKYEOL" userId="f6e6b16ba33345c2" providerId="LiveId" clId="{51512C53-4EAD-46DF-BFD4-A3207BAFDBBE}" dt="2019-09-27T07:02:10.458" v="330" actId="1076"/>
          <ac:spMkLst>
            <pc:docMk/>
            <pc:sldMk cId="3004238913" sldId="525"/>
            <ac:spMk id="9" creationId="{BA492CD1-E3A3-4C75-80F3-34CD877B29C1}"/>
          </ac:spMkLst>
        </pc:spChg>
        <pc:spChg chg="add mod">
          <ac:chgData name="KYUNG HANKYEOL" userId="f6e6b16ba33345c2" providerId="LiveId" clId="{51512C53-4EAD-46DF-BFD4-A3207BAFDBBE}" dt="2019-09-27T07:02:03.575" v="327" actId="1076"/>
          <ac:spMkLst>
            <pc:docMk/>
            <pc:sldMk cId="3004238913" sldId="525"/>
            <ac:spMk id="10" creationId="{2E4618D7-FF1B-460A-B260-808068F07F7E}"/>
          </ac:spMkLst>
        </pc:spChg>
        <pc:picChg chg="add mod">
          <ac:chgData name="KYUNG HANKYEOL" userId="f6e6b16ba33345c2" providerId="LiveId" clId="{51512C53-4EAD-46DF-BFD4-A3207BAFDBBE}" dt="2019-09-27T07:02:10.458" v="330" actId="1076"/>
          <ac:picMkLst>
            <pc:docMk/>
            <pc:sldMk cId="3004238913" sldId="525"/>
            <ac:picMk id="2" creationId="{591C4DBE-F3F3-4352-9356-CB45601FB6BA}"/>
          </ac:picMkLst>
        </pc:picChg>
        <pc:picChg chg="add mod">
          <ac:chgData name="KYUNG HANKYEOL" userId="f6e6b16ba33345c2" providerId="LiveId" clId="{51512C53-4EAD-46DF-BFD4-A3207BAFDBBE}" dt="2019-09-27T07:02:10.458" v="330" actId="1076"/>
          <ac:picMkLst>
            <pc:docMk/>
            <pc:sldMk cId="3004238913" sldId="525"/>
            <ac:picMk id="3" creationId="{619395E8-1E65-44A8-8D6A-73A4080513AC}"/>
          </ac:picMkLst>
        </pc:picChg>
      </pc:sldChg>
      <pc:sldChg chg="addSp modSp add">
        <pc:chgData name="KYUNG HANKYEOL" userId="f6e6b16ba33345c2" providerId="LiveId" clId="{51512C53-4EAD-46DF-BFD4-A3207BAFDBBE}" dt="2019-09-27T07:15:24.972" v="501" actId="1076"/>
        <pc:sldMkLst>
          <pc:docMk/>
          <pc:sldMk cId="273869063" sldId="526"/>
        </pc:sldMkLst>
        <pc:spChg chg="add mod">
          <ac:chgData name="KYUNG HANKYEOL" userId="f6e6b16ba33345c2" providerId="LiveId" clId="{51512C53-4EAD-46DF-BFD4-A3207BAFDBBE}" dt="2019-09-27T07:06:11.635" v="362" actId="1076"/>
          <ac:spMkLst>
            <pc:docMk/>
            <pc:sldMk cId="273869063" sldId="526"/>
            <ac:spMk id="2" creationId="{45DB95D6-2FCE-413C-B7EC-ED4329482C24}"/>
          </ac:spMkLst>
        </pc:spChg>
        <pc:spChg chg="add mod">
          <ac:chgData name="KYUNG HANKYEOL" userId="f6e6b16ba33345c2" providerId="LiveId" clId="{51512C53-4EAD-46DF-BFD4-A3207BAFDBBE}" dt="2019-09-27T07:15:24.972" v="501" actId="1076"/>
          <ac:spMkLst>
            <pc:docMk/>
            <pc:sldMk cId="273869063" sldId="526"/>
            <ac:spMk id="4" creationId="{7FC689B3-E1BB-4792-9A2E-84681277F761}"/>
          </ac:spMkLst>
        </pc:spChg>
        <pc:spChg chg="add mod">
          <ac:chgData name="KYUNG HANKYEOL" userId="f6e6b16ba33345c2" providerId="LiveId" clId="{51512C53-4EAD-46DF-BFD4-A3207BAFDBBE}" dt="2019-09-27T07:11:09.750" v="496" actId="1076"/>
          <ac:spMkLst>
            <pc:docMk/>
            <pc:sldMk cId="273869063" sldId="526"/>
            <ac:spMk id="7" creationId="{59447654-CC0D-419E-B310-F56C3858E0E6}"/>
          </ac:spMkLst>
        </pc:spChg>
        <pc:spChg chg="add mod">
          <ac:chgData name="KYUNG HANKYEOL" userId="f6e6b16ba33345c2" providerId="LiveId" clId="{51512C53-4EAD-46DF-BFD4-A3207BAFDBBE}" dt="2019-09-27T07:11:12.525" v="497" actId="1076"/>
          <ac:spMkLst>
            <pc:docMk/>
            <pc:sldMk cId="273869063" sldId="526"/>
            <ac:spMk id="8" creationId="{108EA93E-7338-4133-A2F6-353159C46E2D}"/>
          </ac:spMkLst>
        </pc:spChg>
        <pc:picChg chg="add mod">
          <ac:chgData name="KYUNG HANKYEOL" userId="f6e6b16ba33345c2" providerId="LiveId" clId="{51512C53-4EAD-46DF-BFD4-A3207BAFDBBE}" dt="2019-09-27T07:10:57.836" v="491" actId="14100"/>
          <ac:picMkLst>
            <pc:docMk/>
            <pc:sldMk cId="273869063" sldId="526"/>
            <ac:picMk id="3" creationId="{BA19B41D-357B-4FA5-A304-80618800DEBE}"/>
          </ac:picMkLst>
        </pc:picChg>
        <pc:picChg chg="add mod">
          <ac:chgData name="KYUNG HANKYEOL" userId="f6e6b16ba33345c2" providerId="LiveId" clId="{51512C53-4EAD-46DF-BFD4-A3207BAFDBBE}" dt="2019-09-27T07:11:09.750" v="496" actId="1076"/>
          <ac:picMkLst>
            <pc:docMk/>
            <pc:sldMk cId="273869063" sldId="526"/>
            <ac:picMk id="5" creationId="{8E088CCE-EB5F-4DBB-A721-FF17FFEAA497}"/>
          </ac:picMkLst>
        </pc:picChg>
        <pc:picChg chg="add mod">
          <ac:chgData name="KYUNG HANKYEOL" userId="f6e6b16ba33345c2" providerId="LiveId" clId="{51512C53-4EAD-46DF-BFD4-A3207BAFDBBE}" dt="2019-09-27T07:11:12.525" v="497" actId="1076"/>
          <ac:picMkLst>
            <pc:docMk/>
            <pc:sldMk cId="273869063" sldId="526"/>
            <ac:picMk id="6" creationId="{3C5FEA75-D9B9-42E3-93D6-9D667F62AB95}"/>
          </ac:picMkLst>
        </pc:picChg>
      </pc:sldChg>
      <pc:sldChg chg="addSp modSp add">
        <pc:chgData name="KYUNG HANKYEOL" userId="f6e6b16ba33345c2" providerId="LiveId" clId="{51512C53-4EAD-46DF-BFD4-A3207BAFDBBE}" dt="2019-09-27T07:07:51.256" v="423" actId="1076"/>
        <pc:sldMkLst>
          <pc:docMk/>
          <pc:sldMk cId="2772924469" sldId="527"/>
        </pc:sldMkLst>
        <pc:spChg chg="add mod">
          <ac:chgData name="KYUNG HANKYEOL" userId="f6e6b16ba33345c2" providerId="LiveId" clId="{51512C53-4EAD-46DF-BFD4-A3207BAFDBBE}" dt="2019-09-27T07:07:26.306" v="418" actId="1076"/>
          <ac:spMkLst>
            <pc:docMk/>
            <pc:sldMk cId="2772924469" sldId="527"/>
            <ac:spMk id="2" creationId="{BB3A9C9F-DFAD-4087-B1B5-49D6C1CA861F}"/>
          </ac:spMkLst>
        </pc:spChg>
        <pc:grpChg chg="add mod">
          <ac:chgData name="KYUNG HANKYEOL" userId="f6e6b16ba33345c2" providerId="LiveId" clId="{51512C53-4EAD-46DF-BFD4-A3207BAFDBBE}" dt="2019-09-27T07:07:51.256" v="423" actId="1076"/>
          <ac:grpSpMkLst>
            <pc:docMk/>
            <pc:sldMk cId="2772924469" sldId="527"/>
            <ac:grpSpMk id="3" creationId="{AF89CF7B-5449-41CF-B0E0-FD6B8247B1EE}"/>
          </ac:grpSpMkLst>
        </pc:grpChg>
        <pc:grpChg chg="add mod">
          <ac:chgData name="KYUNG HANKYEOL" userId="f6e6b16ba33345c2" providerId="LiveId" clId="{51512C53-4EAD-46DF-BFD4-A3207BAFDBBE}" dt="2019-09-27T07:07:37.544" v="420" actId="1076"/>
          <ac:grpSpMkLst>
            <pc:docMk/>
            <pc:sldMk cId="2772924469" sldId="527"/>
            <ac:grpSpMk id="7" creationId="{15A32C03-EDE1-43F8-B389-0DBDB435E7A1}"/>
          </ac:grpSpMkLst>
        </pc:grpChg>
        <pc:grpChg chg="add mod">
          <ac:chgData name="KYUNG HANKYEOL" userId="f6e6b16ba33345c2" providerId="LiveId" clId="{51512C53-4EAD-46DF-BFD4-A3207BAFDBBE}" dt="2019-09-27T07:07:49.002" v="422" actId="1076"/>
          <ac:grpSpMkLst>
            <pc:docMk/>
            <pc:sldMk cId="2772924469" sldId="527"/>
            <ac:grpSpMk id="11" creationId="{DA3CAE5A-488D-425A-A9EB-5EA23BA6C46B}"/>
          </ac:grpSpMkLst>
        </pc:grpChg>
        <pc:grpChg chg="add mod">
          <ac:chgData name="KYUNG HANKYEOL" userId="f6e6b16ba33345c2" providerId="LiveId" clId="{51512C53-4EAD-46DF-BFD4-A3207BAFDBBE}" dt="2019-09-27T07:07:40.690" v="421" actId="1076"/>
          <ac:grpSpMkLst>
            <pc:docMk/>
            <pc:sldMk cId="2772924469" sldId="527"/>
            <ac:grpSpMk id="15" creationId="{716FEE01-4E53-435F-9BD2-4000F883CD83}"/>
          </ac:grpSpMkLst>
        </pc:grpChg>
      </pc:sldChg>
      <pc:sldChg chg="addSp modSp add">
        <pc:chgData name="KYUNG HANKYEOL" userId="f6e6b16ba33345c2" providerId="LiveId" clId="{51512C53-4EAD-46DF-BFD4-A3207BAFDBBE}" dt="2019-09-27T07:08:25.042" v="441" actId="1076"/>
        <pc:sldMkLst>
          <pc:docMk/>
          <pc:sldMk cId="3550991643" sldId="528"/>
        </pc:sldMkLst>
        <pc:spChg chg="add mod">
          <ac:chgData name="KYUNG HANKYEOL" userId="f6e6b16ba33345c2" providerId="LiveId" clId="{51512C53-4EAD-46DF-BFD4-A3207BAFDBBE}" dt="2019-09-27T07:08:11.148" v="435" actId="20577"/>
          <ac:spMkLst>
            <pc:docMk/>
            <pc:sldMk cId="3550991643" sldId="528"/>
            <ac:spMk id="2" creationId="{10A05330-0962-425F-B8D0-EABE8AE11E77}"/>
          </ac:spMkLst>
        </pc:spChg>
        <pc:spChg chg="add mod">
          <ac:chgData name="KYUNG HANKYEOL" userId="f6e6b16ba33345c2" providerId="LiveId" clId="{51512C53-4EAD-46DF-BFD4-A3207BAFDBBE}" dt="2019-09-27T07:08:25.042" v="441" actId="1076"/>
          <ac:spMkLst>
            <pc:docMk/>
            <pc:sldMk cId="3550991643" sldId="528"/>
            <ac:spMk id="4" creationId="{2A25B936-BDE4-4181-8216-AEBE9C1FB707}"/>
          </ac:spMkLst>
        </pc:spChg>
        <pc:picChg chg="add mod">
          <ac:chgData name="KYUNG HANKYEOL" userId="f6e6b16ba33345c2" providerId="LiveId" clId="{51512C53-4EAD-46DF-BFD4-A3207BAFDBBE}" dt="2019-09-27T07:08:21.457" v="439" actId="14100"/>
          <ac:picMkLst>
            <pc:docMk/>
            <pc:sldMk cId="3550991643" sldId="528"/>
            <ac:picMk id="3" creationId="{22572D11-533E-41E9-A828-89B75173B5BA}"/>
          </ac:picMkLst>
        </pc:picChg>
      </pc:sldChg>
      <pc:sldChg chg="addSp modSp add">
        <pc:chgData name="KYUNG HANKYEOL" userId="f6e6b16ba33345c2" providerId="LiveId" clId="{51512C53-4EAD-46DF-BFD4-A3207BAFDBBE}" dt="2019-09-27T07:09:13.634" v="475" actId="1076"/>
        <pc:sldMkLst>
          <pc:docMk/>
          <pc:sldMk cId="2966272749" sldId="529"/>
        </pc:sldMkLst>
        <pc:spChg chg="add mod">
          <ac:chgData name="KYUNG HANKYEOL" userId="f6e6b16ba33345c2" providerId="LiveId" clId="{51512C53-4EAD-46DF-BFD4-A3207BAFDBBE}" dt="2019-09-27T07:08:49.471" v="464" actId="1076"/>
          <ac:spMkLst>
            <pc:docMk/>
            <pc:sldMk cId="2966272749" sldId="529"/>
            <ac:spMk id="2" creationId="{B2F3EE5E-E10D-4FC3-A4D8-4CB1DE5E120A}"/>
          </ac:spMkLst>
        </pc:spChg>
        <pc:spChg chg="add mod">
          <ac:chgData name="KYUNG HANKYEOL" userId="f6e6b16ba33345c2" providerId="LiveId" clId="{51512C53-4EAD-46DF-BFD4-A3207BAFDBBE}" dt="2019-09-27T07:09:13.634" v="475" actId="1076"/>
          <ac:spMkLst>
            <pc:docMk/>
            <pc:sldMk cId="2966272749" sldId="529"/>
            <ac:spMk id="5" creationId="{602A76AD-E229-41AD-B015-895A943A8DBF}"/>
          </ac:spMkLst>
        </pc:spChg>
        <pc:spChg chg="add mod">
          <ac:chgData name="KYUNG HANKYEOL" userId="f6e6b16ba33345c2" providerId="LiveId" clId="{51512C53-4EAD-46DF-BFD4-A3207BAFDBBE}" dt="2019-09-27T07:09:11.510" v="474" actId="1076"/>
          <ac:spMkLst>
            <pc:docMk/>
            <pc:sldMk cId="2966272749" sldId="529"/>
            <ac:spMk id="6" creationId="{C043E23D-86F8-457A-9DC6-6B552B017835}"/>
          </ac:spMkLst>
        </pc:spChg>
        <pc:picChg chg="add mod">
          <ac:chgData name="KYUNG HANKYEOL" userId="f6e6b16ba33345c2" providerId="LiveId" clId="{51512C53-4EAD-46DF-BFD4-A3207BAFDBBE}" dt="2019-09-27T07:09:01.366" v="469" actId="1076"/>
          <ac:picMkLst>
            <pc:docMk/>
            <pc:sldMk cId="2966272749" sldId="529"/>
            <ac:picMk id="3" creationId="{B5F2AB7F-2D0C-44A8-BC6D-D6DD09770960}"/>
          </ac:picMkLst>
        </pc:picChg>
        <pc:picChg chg="add mod">
          <ac:chgData name="KYUNG HANKYEOL" userId="f6e6b16ba33345c2" providerId="LiveId" clId="{51512C53-4EAD-46DF-BFD4-A3207BAFDBBE}" dt="2019-09-27T07:09:01.366" v="469" actId="1076"/>
          <ac:picMkLst>
            <pc:docMk/>
            <pc:sldMk cId="2966272749" sldId="529"/>
            <ac:picMk id="4" creationId="{624D9F43-5D9A-4BBA-8EB8-74AB05D93ECE}"/>
          </ac:picMkLst>
        </pc:picChg>
      </pc:sldChg>
    </pc:docChg>
  </pc:docChgLst>
  <pc:docChgLst>
    <pc:chgData name="KYUNG HANKYEOL" userId="f6e6b16ba33345c2" providerId="LiveId" clId="{CD4E439B-5DD7-456E-9066-BCF3250C7E71}"/>
    <pc:docChg chg="undo custSel modSld">
      <pc:chgData name="KYUNG HANKYEOL" userId="f6e6b16ba33345c2" providerId="LiveId" clId="{CD4E439B-5DD7-456E-9066-BCF3250C7E71}" dt="2020-02-07T05:57:57.100" v="696" actId="6549"/>
      <pc:docMkLst>
        <pc:docMk/>
      </pc:docMkLst>
      <pc:sldChg chg="modSp">
        <pc:chgData name="KYUNG HANKYEOL" userId="f6e6b16ba33345c2" providerId="LiveId" clId="{CD4E439B-5DD7-456E-9066-BCF3250C7E71}" dt="2020-02-07T05:54:02.451" v="302" actId="207"/>
        <pc:sldMkLst>
          <pc:docMk/>
          <pc:sldMk cId="4193756434" sldId="558"/>
        </pc:sldMkLst>
        <pc:spChg chg="mod">
          <ac:chgData name="KYUNG HANKYEOL" userId="f6e6b16ba33345c2" providerId="LiveId" clId="{CD4E439B-5DD7-456E-9066-BCF3250C7E71}" dt="2020-02-07T05:54:02.451" v="302" actId="207"/>
          <ac:spMkLst>
            <pc:docMk/>
            <pc:sldMk cId="4193756434" sldId="558"/>
            <ac:spMk id="5" creationId="{97E8844F-0733-4019-AB89-FA6E06CAE565}"/>
          </ac:spMkLst>
        </pc:spChg>
      </pc:sldChg>
      <pc:sldChg chg="modSp">
        <pc:chgData name="KYUNG HANKYEOL" userId="f6e6b16ba33345c2" providerId="LiveId" clId="{CD4E439B-5DD7-456E-9066-BCF3250C7E71}" dt="2020-02-07T05:54:04.580" v="303" actId="207"/>
        <pc:sldMkLst>
          <pc:docMk/>
          <pc:sldMk cId="1216113664" sldId="559"/>
        </pc:sldMkLst>
        <pc:spChg chg="mod">
          <ac:chgData name="KYUNG HANKYEOL" userId="f6e6b16ba33345c2" providerId="LiveId" clId="{CD4E439B-5DD7-456E-9066-BCF3250C7E71}" dt="2020-02-07T05:54:04.580" v="303" actId="207"/>
          <ac:spMkLst>
            <pc:docMk/>
            <pc:sldMk cId="1216113664" sldId="559"/>
            <ac:spMk id="5" creationId="{97E8844F-0733-4019-AB89-FA6E06CAE565}"/>
          </ac:spMkLst>
        </pc:spChg>
      </pc:sldChg>
      <pc:sldChg chg="modSp">
        <pc:chgData name="KYUNG HANKYEOL" userId="f6e6b16ba33345c2" providerId="LiveId" clId="{CD4E439B-5DD7-456E-9066-BCF3250C7E71}" dt="2020-02-07T05:54:06.693" v="304" actId="207"/>
        <pc:sldMkLst>
          <pc:docMk/>
          <pc:sldMk cId="3267517994" sldId="560"/>
        </pc:sldMkLst>
        <pc:spChg chg="mod">
          <ac:chgData name="KYUNG HANKYEOL" userId="f6e6b16ba33345c2" providerId="LiveId" clId="{CD4E439B-5DD7-456E-9066-BCF3250C7E71}" dt="2020-02-07T05:54:06.693" v="304" actId="207"/>
          <ac:spMkLst>
            <pc:docMk/>
            <pc:sldMk cId="3267517994" sldId="560"/>
            <ac:spMk id="5" creationId="{97E8844F-0733-4019-AB89-FA6E06CAE565}"/>
          </ac:spMkLst>
        </pc:spChg>
      </pc:sldChg>
      <pc:sldChg chg="modSp">
        <pc:chgData name="KYUNG HANKYEOL" userId="f6e6b16ba33345c2" providerId="LiveId" clId="{CD4E439B-5DD7-456E-9066-BCF3250C7E71}" dt="2020-02-07T05:57:27.262" v="694" actId="1076"/>
        <pc:sldMkLst>
          <pc:docMk/>
          <pc:sldMk cId="455817371" sldId="561"/>
        </pc:sldMkLst>
        <pc:spChg chg="mod">
          <ac:chgData name="KYUNG HANKYEOL" userId="f6e6b16ba33345c2" providerId="LiveId" clId="{CD4E439B-5DD7-456E-9066-BCF3250C7E71}" dt="2020-02-07T05:57:27.262" v="694" actId="1076"/>
          <ac:spMkLst>
            <pc:docMk/>
            <pc:sldMk cId="455817371" sldId="561"/>
            <ac:spMk id="5" creationId="{97E8844F-0733-4019-AB89-FA6E06CAE565}"/>
          </ac:spMkLst>
        </pc:spChg>
      </pc:sldChg>
      <pc:sldChg chg="modSp">
        <pc:chgData name="KYUNG HANKYEOL" userId="f6e6b16ba33345c2" providerId="LiveId" clId="{CD4E439B-5DD7-456E-9066-BCF3250C7E71}" dt="2020-02-07T05:57:57.100" v="696" actId="6549"/>
        <pc:sldMkLst>
          <pc:docMk/>
          <pc:sldMk cId="2796909033" sldId="562"/>
        </pc:sldMkLst>
        <pc:spChg chg="mod">
          <ac:chgData name="KYUNG HANKYEOL" userId="f6e6b16ba33345c2" providerId="LiveId" clId="{CD4E439B-5DD7-456E-9066-BCF3250C7E71}" dt="2020-02-07T05:57:57.100" v="696" actId="6549"/>
          <ac:spMkLst>
            <pc:docMk/>
            <pc:sldMk cId="2796909033" sldId="562"/>
            <ac:spMk id="5" creationId="{97E8844F-0733-4019-AB89-FA6E06CAE565}"/>
          </ac:spMkLst>
        </pc:spChg>
      </pc:sldChg>
    </pc:docChg>
  </pc:docChgLst>
  <pc:docChgLst>
    <pc:chgData name="Park Youngchan" userId="ca397c8ddc343a8a" providerId="LiveId" clId="{B08DCBC5-F7C5-46FB-9186-2886DDCB5099}"/>
    <pc:docChg chg="undo custSel addSld delSld modSld sldOrd">
      <pc:chgData name="Park Youngchan" userId="ca397c8ddc343a8a" providerId="LiveId" clId="{B08DCBC5-F7C5-46FB-9186-2886DDCB5099}" dt="2019-08-05T01:29:58.665" v="930" actId="6549"/>
      <pc:docMkLst>
        <pc:docMk/>
      </pc:docMkLst>
      <pc:sldChg chg="del">
        <pc:chgData name="Park Youngchan" userId="ca397c8ddc343a8a" providerId="LiveId" clId="{B08DCBC5-F7C5-46FB-9186-2886DDCB5099}" dt="2019-08-05T00:51:02.963" v="22" actId="2696"/>
        <pc:sldMkLst>
          <pc:docMk/>
          <pc:sldMk cId="2459910664" sldId="256"/>
        </pc:sldMkLst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1111913171" sldId="292"/>
        </pc:sldMkLst>
      </pc:sldChg>
      <pc:sldChg chg="addSp delSp modSp del">
        <pc:chgData name="Park Youngchan" userId="ca397c8ddc343a8a" providerId="LiveId" clId="{B08DCBC5-F7C5-46FB-9186-2886DDCB5099}" dt="2019-08-05T00:57:54.287" v="224" actId="2696"/>
        <pc:sldMkLst>
          <pc:docMk/>
          <pc:sldMk cId="138520196" sldId="294"/>
        </pc:sldMkLst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138520196" sldId="294"/>
            <ac:spMk id="2" creationId="{4A5153D0-D429-47CA-8647-0664F5699BBC}"/>
          </ac:spMkLst>
        </pc:spChg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138520196" sldId="294"/>
            <ac:spMk id="3" creationId="{2D3BE37C-E792-430C-BB98-84EF2CAF1986}"/>
          </ac:spMkLst>
        </pc:spChg>
      </pc:sldChg>
      <pc:sldChg chg="delSp modSp add">
        <pc:chgData name="Park Youngchan" userId="ca397c8ddc343a8a" providerId="LiveId" clId="{B08DCBC5-F7C5-46FB-9186-2886DDCB5099}" dt="2019-08-05T01:08:31.475" v="466" actId="2085"/>
        <pc:sldMkLst>
          <pc:docMk/>
          <pc:sldMk cId="1927266583" sldId="294"/>
        </pc:sldMkLst>
        <pc:spChg chg="mod">
          <ac:chgData name="Park Youngchan" userId="ca397c8ddc343a8a" providerId="LiveId" clId="{B08DCBC5-F7C5-46FB-9186-2886DDCB5099}" dt="2019-08-05T01:08:06.057" v="461" actId="207"/>
          <ac:spMkLst>
            <pc:docMk/>
            <pc:sldMk cId="1927266583" sldId="294"/>
            <ac:spMk id="7" creationId="{966A39F3-BB6F-4837-BC7F-6A655267B6C5}"/>
          </ac:spMkLst>
        </pc:spChg>
        <pc:spChg chg="mod">
          <ac:chgData name="Park Youngchan" userId="ca397c8ddc343a8a" providerId="LiveId" clId="{B08DCBC5-F7C5-46FB-9186-2886DDCB5099}" dt="2019-08-05T01:08:18.873" v="464" actId="2711"/>
          <ac:spMkLst>
            <pc:docMk/>
            <pc:sldMk cId="1927266583" sldId="294"/>
            <ac:spMk id="9" creationId="{FCF4AEC2-F981-4918-A086-27B3555290A7}"/>
          </ac:spMkLst>
        </pc:spChg>
        <pc:spChg chg="mod">
          <ac:chgData name="Park Youngchan" userId="ca397c8ddc343a8a" providerId="LiveId" clId="{B08DCBC5-F7C5-46FB-9186-2886DDCB5099}" dt="2019-08-05T01:08:18.873" v="464" actId="2711"/>
          <ac:spMkLst>
            <pc:docMk/>
            <pc:sldMk cId="1927266583" sldId="294"/>
            <ac:spMk id="10" creationId="{75B92D3A-4799-46E7-AF08-B2CAAE75C38B}"/>
          </ac:spMkLst>
        </pc:spChg>
        <pc:spChg chg="mod">
          <ac:chgData name="Park Youngchan" userId="ca397c8ddc343a8a" providerId="LiveId" clId="{B08DCBC5-F7C5-46FB-9186-2886DDCB5099}" dt="2019-08-05T01:08:06.057" v="461" actId="207"/>
          <ac:spMkLst>
            <pc:docMk/>
            <pc:sldMk cId="1927266583" sldId="294"/>
            <ac:spMk id="12" creationId="{7C03A787-CA8B-4C18-B4C7-5AC436ADE591}"/>
          </ac:spMkLst>
        </pc:spChg>
        <pc:spChg chg="mod">
          <ac:chgData name="Park Youngchan" userId="ca397c8ddc343a8a" providerId="LiveId" clId="{B08DCBC5-F7C5-46FB-9186-2886DDCB5099}" dt="2019-08-05T01:08:18.873" v="464" actId="2711"/>
          <ac:spMkLst>
            <pc:docMk/>
            <pc:sldMk cId="1927266583" sldId="294"/>
            <ac:spMk id="13" creationId="{11A1DE0A-9CC1-4EAB-A0BA-3B6039DE38AB}"/>
          </ac:spMkLst>
        </pc:spChg>
        <pc:spChg chg="mod">
          <ac:chgData name="Park Youngchan" userId="ca397c8ddc343a8a" providerId="LiveId" clId="{B08DCBC5-F7C5-46FB-9186-2886DDCB5099}" dt="2019-08-05T01:08:18.873" v="464" actId="2711"/>
          <ac:spMkLst>
            <pc:docMk/>
            <pc:sldMk cId="1927266583" sldId="294"/>
            <ac:spMk id="14" creationId="{38121681-5602-4DA6-A7AF-AACF1787E699}"/>
          </ac:spMkLst>
        </pc:spChg>
        <pc:spChg chg="mod">
          <ac:chgData name="Park Youngchan" userId="ca397c8ddc343a8a" providerId="LiveId" clId="{B08DCBC5-F7C5-46FB-9186-2886DDCB5099}" dt="2019-08-05T01:08:18.873" v="464" actId="2711"/>
          <ac:spMkLst>
            <pc:docMk/>
            <pc:sldMk cId="1927266583" sldId="294"/>
            <ac:spMk id="15" creationId="{F6206210-251D-4B41-A726-7ED19476D155}"/>
          </ac:spMkLst>
        </pc:spChg>
        <pc:spChg chg="mod">
          <ac:chgData name="Park Youngchan" userId="ca397c8ddc343a8a" providerId="LiveId" clId="{B08DCBC5-F7C5-46FB-9186-2886DDCB5099}" dt="2019-08-05T01:08:18.873" v="464" actId="2711"/>
          <ac:spMkLst>
            <pc:docMk/>
            <pc:sldMk cId="1927266583" sldId="294"/>
            <ac:spMk id="16" creationId="{828095CA-EFB6-429B-A290-0C94C7A809C5}"/>
          </ac:spMkLst>
        </pc:spChg>
        <pc:spChg chg="mod">
          <ac:chgData name="Park Youngchan" userId="ca397c8ddc343a8a" providerId="LiveId" clId="{B08DCBC5-F7C5-46FB-9186-2886DDCB5099}" dt="2019-08-05T01:08:18.873" v="464" actId="2711"/>
          <ac:spMkLst>
            <pc:docMk/>
            <pc:sldMk cId="1927266583" sldId="294"/>
            <ac:spMk id="17" creationId="{D04E3930-FBCA-4EEA-B46F-E24856D3A8D4}"/>
          </ac:spMkLst>
        </pc:spChg>
        <pc:spChg chg="mod">
          <ac:chgData name="Park Youngchan" userId="ca397c8ddc343a8a" providerId="LiveId" clId="{B08DCBC5-F7C5-46FB-9186-2886DDCB5099}" dt="2019-08-05T01:08:06.057" v="461" actId="207"/>
          <ac:spMkLst>
            <pc:docMk/>
            <pc:sldMk cId="1927266583" sldId="294"/>
            <ac:spMk id="18" creationId="{65E72389-6B1E-476F-8895-8706381B1D5E}"/>
          </ac:spMkLst>
        </pc:spChg>
        <pc:spChg chg="mod">
          <ac:chgData name="Park Youngchan" userId="ca397c8ddc343a8a" providerId="LiveId" clId="{B08DCBC5-F7C5-46FB-9186-2886DDCB5099}" dt="2019-08-05T01:08:18.873" v="464" actId="2711"/>
          <ac:spMkLst>
            <pc:docMk/>
            <pc:sldMk cId="1927266583" sldId="294"/>
            <ac:spMk id="19" creationId="{3571C3F8-20CC-4C50-9715-2ADFBB3A7C3F}"/>
          </ac:spMkLst>
        </pc:spChg>
        <pc:spChg chg="mod">
          <ac:chgData name="Park Youngchan" userId="ca397c8ddc343a8a" providerId="LiveId" clId="{B08DCBC5-F7C5-46FB-9186-2886DDCB5099}" dt="2019-08-05T01:08:18.873" v="464" actId="2711"/>
          <ac:spMkLst>
            <pc:docMk/>
            <pc:sldMk cId="1927266583" sldId="294"/>
            <ac:spMk id="20" creationId="{45068258-42C8-44B5-B390-80131C05EB0C}"/>
          </ac:spMkLst>
        </pc:spChg>
        <pc:spChg chg="mod">
          <ac:chgData name="Park Youngchan" userId="ca397c8ddc343a8a" providerId="LiveId" clId="{B08DCBC5-F7C5-46FB-9186-2886DDCB5099}" dt="2019-08-05T01:08:06.057" v="461" actId="207"/>
          <ac:spMkLst>
            <pc:docMk/>
            <pc:sldMk cId="1927266583" sldId="294"/>
            <ac:spMk id="21" creationId="{590DDA77-6377-4BEE-81E6-C0E46534994D}"/>
          </ac:spMkLst>
        </pc:spChg>
        <pc:spChg chg="mod">
          <ac:chgData name="Park Youngchan" userId="ca397c8ddc343a8a" providerId="LiveId" clId="{B08DCBC5-F7C5-46FB-9186-2886DDCB5099}" dt="2019-08-05T01:08:06.057" v="461" actId="207"/>
          <ac:spMkLst>
            <pc:docMk/>
            <pc:sldMk cId="1927266583" sldId="294"/>
            <ac:spMk id="22" creationId="{704F2046-CB25-465E-9FDF-8FBCFB34032C}"/>
          </ac:spMkLst>
        </pc:spChg>
        <pc:spChg chg="mod">
          <ac:chgData name="Park Youngchan" userId="ca397c8ddc343a8a" providerId="LiveId" clId="{B08DCBC5-F7C5-46FB-9186-2886DDCB5099}" dt="2019-08-05T01:08:18.873" v="464" actId="2711"/>
          <ac:spMkLst>
            <pc:docMk/>
            <pc:sldMk cId="1927266583" sldId="294"/>
            <ac:spMk id="23" creationId="{2ABF4392-0ED4-4E2A-8411-463693D600B7}"/>
          </ac:spMkLst>
        </pc:spChg>
        <pc:spChg chg="mod">
          <ac:chgData name="Park Youngchan" userId="ca397c8ddc343a8a" providerId="LiveId" clId="{B08DCBC5-F7C5-46FB-9186-2886DDCB5099}" dt="2019-08-05T01:08:31.475" v="466" actId="2085"/>
          <ac:spMkLst>
            <pc:docMk/>
            <pc:sldMk cId="1927266583" sldId="294"/>
            <ac:spMk id="52" creationId="{14784F49-DF34-4178-9239-C91A0F18BA88}"/>
          </ac:spMkLst>
        </pc:spChg>
        <pc:spChg chg="del mod">
          <ac:chgData name="Park Youngchan" userId="ca397c8ddc343a8a" providerId="LiveId" clId="{B08DCBC5-F7C5-46FB-9186-2886DDCB5099}" dt="2019-08-05T01:08:09.262" v="463" actId="478"/>
          <ac:spMkLst>
            <pc:docMk/>
            <pc:sldMk cId="1927266583" sldId="294"/>
            <ac:spMk id="54" creationId="{39942A77-DBF0-4F06-8966-3B5E0DA3F286}"/>
          </ac:spMkLst>
        </pc:spChg>
        <pc:spChg chg="mod">
          <ac:chgData name="Park Youngchan" userId="ca397c8ddc343a8a" providerId="LiveId" clId="{B08DCBC5-F7C5-46FB-9186-2886DDCB5099}" dt="2019-08-05T01:08:31.475" v="466" actId="2085"/>
          <ac:spMkLst>
            <pc:docMk/>
            <pc:sldMk cId="1927266583" sldId="294"/>
            <ac:spMk id="55" creationId="{14033267-7192-41B8-BB03-36E745CD7B7B}"/>
          </ac:spMkLst>
        </pc:spChg>
        <pc:grpChg chg="mod">
          <ac:chgData name="Park Youngchan" userId="ca397c8ddc343a8a" providerId="LiveId" clId="{B08DCBC5-F7C5-46FB-9186-2886DDCB5099}" dt="2019-08-05T01:08:31.475" v="466" actId="2085"/>
          <ac:grpSpMkLst>
            <pc:docMk/>
            <pc:sldMk cId="1927266583" sldId="294"/>
            <ac:grpSpMk id="50" creationId="{837819A9-CBB4-492C-B34B-7A2D2853BF68}"/>
          </ac:grpSpMkLst>
        </pc:grpChg>
        <pc:cxnChg chg="mod">
          <ac:chgData name="Park Youngchan" userId="ca397c8ddc343a8a" providerId="LiveId" clId="{B08DCBC5-F7C5-46FB-9186-2886DDCB5099}" dt="2019-08-05T01:08:18.873" v="464" actId="2711"/>
          <ac:cxnSpMkLst>
            <pc:docMk/>
            <pc:sldMk cId="1927266583" sldId="294"/>
            <ac:cxnSpMk id="4" creationId="{2AB3CA71-B9C7-46A2-B5CC-7FE4D83E66D6}"/>
          </ac:cxnSpMkLst>
        </pc:cxnChg>
        <pc:cxnChg chg="mod">
          <ac:chgData name="Park Youngchan" userId="ca397c8ddc343a8a" providerId="LiveId" clId="{B08DCBC5-F7C5-46FB-9186-2886DDCB5099}" dt="2019-08-05T01:08:06.057" v="461" actId="207"/>
          <ac:cxnSpMkLst>
            <pc:docMk/>
            <pc:sldMk cId="1927266583" sldId="294"/>
            <ac:cxnSpMk id="24" creationId="{BEA2FD06-D386-4723-BEAC-93E697ED837E}"/>
          </ac:cxnSpMkLst>
        </pc:cxnChg>
        <pc:cxnChg chg="mod">
          <ac:chgData name="Park Youngchan" userId="ca397c8ddc343a8a" providerId="LiveId" clId="{B08DCBC5-F7C5-46FB-9186-2886DDCB5099}" dt="2019-08-05T01:08:18.873" v="464" actId="2711"/>
          <ac:cxnSpMkLst>
            <pc:docMk/>
            <pc:sldMk cId="1927266583" sldId="294"/>
            <ac:cxnSpMk id="32" creationId="{1429B303-DE6F-47DB-B22D-C3B909F9DAA9}"/>
          </ac:cxnSpMkLst>
        </pc:cxnChg>
        <pc:cxnChg chg="mod">
          <ac:chgData name="Park Youngchan" userId="ca397c8ddc343a8a" providerId="LiveId" clId="{B08DCBC5-F7C5-46FB-9186-2886DDCB5099}" dt="2019-08-05T01:08:18.873" v="464" actId="2711"/>
          <ac:cxnSpMkLst>
            <pc:docMk/>
            <pc:sldMk cId="1927266583" sldId="294"/>
            <ac:cxnSpMk id="34" creationId="{E582A795-43EC-4899-9D87-1AA7683B5124}"/>
          </ac:cxnSpMkLst>
        </pc:cxnChg>
        <pc:cxnChg chg="mod">
          <ac:chgData name="Park Youngchan" userId="ca397c8ddc343a8a" providerId="LiveId" clId="{B08DCBC5-F7C5-46FB-9186-2886DDCB5099}" dt="2019-08-05T01:08:06.057" v="461" actId="207"/>
          <ac:cxnSpMkLst>
            <pc:docMk/>
            <pc:sldMk cId="1927266583" sldId="294"/>
            <ac:cxnSpMk id="41" creationId="{39008420-DFE6-4D00-9B11-046DFB70C46B}"/>
          </ac:cxnSpMkLst>
        </pc:cxnChg>
        <pc:cxnChg chg="del mod">
          <ac:chgData name="Park Youngchan" userId="ca397c8ddc343a8a" providerId="LiveId" clId="{B08DCBC5-F7C5-46FB-9186-2886DDCB5099}" dt="2019-08-05T01:08:08.834" v="462" actId="478"/>
          <ac:cxnSpMkLst>
            <pc:docMk/>
            <pc:sldMk cId="1927266583" sldId="294"/>
            <ac:cxnSpMk id="53" creationId="{4BE9A22A-0CA3-4872-962C-5AF54CD2A6D9}"/>
          </ac:cxnSpMkLst>
        </pc:cxnChg>
      </pc:sldChg>
      <pc:sldChg chg="addSp delSp modSp del">
        <pc:chgData name="Park Youngchan" userId="ca397c8ddc343a8a" providerId="LiveId" clId="{B08DCBC5-F7C5-46FB-9186-2886DDCB5099}" dt="2019-08-05T00:57:54.283" v="223" actId="2696"/>
        <pc:sldMkLst>
          <pc:docMk/>
          <pc:sldMk cId="164406104" sldId="295"/>
        </pc:sldMkLst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164406104" sldId="295"/>
            <ac:spMk id="2" creationId="{319AA667-4762-41DF-BF9D-3354508CDC22}"/>
          </ac:spMkLst>
        </pc:spChg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164406104" sldId="295"/>
            <ac:spMk id="3" creationId="{1D3B0BB8-D6F0-4FFF-8A59-4C6BA882BBCB}"/>
          </ac:spMkLst>
        </pc:spChg>
      </pc:sldChg>
      <pc:sldChg chg="delSp modSp add">
        <pc:chgData name="Park Youngchan" userId="ca397c8ddc343a8a" providerId="LiveId" clId="{B08DCBC5-F7C5-46FB-9186-2886DDCB5099}" dt="2019-08-05T01:08:38.073" v="467" actId="2085"/>
        <pc:sldMkLst>
          <pc:docMk/>
          <pc:sldMk cId="4263962409" sldId="295"/>
        </pc:sldMkLst>
        <pc:spChg chg="mod">
          <ac:chgData name="Park Youngchan" userId="ca397c8ddc343a8a" providerId="LiveId" clId="{B08DCBC5-F7C5-46FB-9186-2886DDCB5099}" dt="2019-08-05T01:08:38.073" v="467" actId="2085"/>
          <ac:spMkLst>
            <pc:docMk/>
            <pc:sldMk cId="4263962409" sldId="295"/>
            <ac:spMk id="9" creationId="{F1D68752-88BC-4628-A94B-975EC1529CFB}"/>
          </ac:spMkLst>
        </pc:spChg>
        <pc:spChg chg="del">
          <ac:chgData name="Park Youngchan" userId="ca397c8ddc343a8a" providerId="LiveId" clId="{B08DCBC5-F7C5-46FB-9186-2886DDCB5099}" dt="2019-08-05T01:07:45.779" v="456" actId="478"/>
          <ac:spMkLst>
            <pc:docMk/>
            <pc:sldMk cId="4263962409" sldId="295"/>
            <ac:spMk id="12" creationId="{F4DDB86A-8BAD-4FE5-A093-D1F4EB8A6207}"/>
          </ac:spMkLst>
        </pc:spChg>
        <pc:spChg chg="mod">
          <ac:chgData name="Park Youngchan" userId="ca397c8ddc343a8a" providerId="LiveId" clId="{B08DCBC5-F7C5-46FB-9186-2886DDCB5099}" dt="2019-08-05T01:08:38.073" v="467" actId="2085"/>
          <ac:spMkLst>
            <pc:docMk/>
            <pc:sldMk cId="4263962409" sldId="295"/>
            <ac:spMk id="13" creationId="{25F0C841-BADB-41DC-B5A3-4C146C90A78A}"/>
          </ac:spMkLst>
        </pc:spChg>
        <pc:picChg chg="mod">
          <ac:chgData name="Park Youngchan" userId="ca397c8ddc343a8a" providerId="LiveId" clId="{B08DCBC5-F7C5-46FB-9186-2886DDCB5099}" dt="2019-08-05T01:08:02.644" v="460" actId="1076"/>
          <ac:picMkLst>
            <pc:docMk/>
            <pc:sldMk cId="4263962409" sldId="295"/>
            <ac:picMk id="7" creationId="{BE6E6ABA-04FD-40B0-B7E0-5DE55BE6494E}"/>
          </ac:picMkLst>
        </pc:picChg>
        <pc:cxnChg chg="del mod">
          <ac:chgData name="Park Youngchan" userId="ca397c8ddc343a8a" providerId="LiveId" clId="{B08DCBC5-F7C5-46FB-9186-2886DDCB5099}" dt="2019-08-05T01:07:59.818" v="459" actId="478"/>
          <ac:cxnSpMkLst>
            <pc:docMk/>
            <pc:sldMk cId="4263962409" sldId="295"/>
            <ac:cxnSpMk id="10" creationId="{E08DD83B-A9C0-465E-8CB6-1CCCF0F3ECE9}"/>
          </ac:cxnSpMkLst>
        </pc:cxnChg>
      </pc:sldChg>
      <pc:sldChg chg="modSp add del">
        <pc:chgData name="Park Youngchan" userId="ca397c8ddc343a8a" providerId="LiveId" clId="{B08DCBC5-F7C5-46FB-9186-2886DDCB5099}" dt="2019-08-05T01:09:33.032" v="509" actId="2696"/>
        <pc:sldMkLst>
          <pc:docMk/>
          <pc:sldMk cId="1317449994" sldId="296"/>
        </pc:sldMkLst>
        <pc:spChg chg="mod">
          <ac:chgData name="Park Youngchan" userId="ca397c8ddc343a8a" providerId="LiveId" clId="{B08DCBC5-F7C5-46FB-9186-2886DDCB5099}" dt="2019-08-05T01:08:50.199" v="470" actId="2085"/>
          <ac:spMkLst>
            <pc:docMk/>
            <pc:sldMk cId="1317449994" sldId="296"/>
            <ac:spMk id="7" creationId="{BA1D8AFE-E056-4D8C-8DF9-B5273363E5E6}"/>
          </ac:spMkLst>
        </pc:spChg>
        <pc:spChg chg="mod">
          <ac:chgData name="Park Youngchan" userId="ca397c8ddc343a8a" providerId="LiveId" clId="{B08DCBC5-F7C5-46FB-9186-2886DDCB5099}" dt="2019-08-05T01:08:50.199" v="470" actId="2085"/>
          <ac:spMkLst>
            <pc:docMk/>
            <pc:sldMk cId="1317449994" sldId="296"/>
            <ac:spMk id="10" creationId="{A01601E0-2DE2-4EA6-ADE7-94BDBC23BFD3}"/>
          </ac:spMkLst>
        </pc:spChg>
      </pc:sldChg>
      <pc:sldChg chg="addSp delSp modSp del">
        <pc:chgData name="Park Youngchan" userId="ca397c8ddc343a8a" providerId="LiveId" clId="{B08DCBC5-F7C5-46FB-9186-2886DDCB5099}" dt="2019-08-05T00:57:54.270" v="220" actId="2696"/>
        <pc:sldMkLst>
          <pc:docMk/>
          <pc:sldMk cId="2136897788" sldId="296"/>
        </pc:sldMkLst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2136897788" sldId="296"/>
            <ac:spMk id="2" creationId="{E8AAA03F-74FF-496E-BD6C-0D47DF4726C6}"/>
          </ac:spMkLst>
        </pc:spChg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2136897788" sldId="296"/>
            <ac:spMk id="4" creationId="{4DB2F69C-BA24-46EF-BFAD-4DF35A563BA1}"/>
          </ac:spMkLst>
        </pc:spChg>
        <pc:spChg chg="del">
          <ac:chgData name="Park Youngchan" userId="ca397c8ddc343a8a" providerId="LiveId" clId="{B08DCBC5-F7C5-46FB-9186-2886DDCB5099}" dt="2019-08-05T00:50:26.254" v="10" actId="478"/>
          <ac:spMkLst>
            <pc:docMk/>
            <pc:sldMk cId="2136897788" sldId="296"/>
            <ac:spMk id="8" creationId="{041238A4-46CA-5C48-84B3-0B73E5781689}"/>
          </ac:spMkLst>
        </pc:spChg>
        <pc:cxnChg chg="del mod">
          <ac:chgData name="Park Youngchan" userId="ca397c8ddc343a8a" providerId="LiveId" clId="{B08DCBC5-F7C5-46FB-9186-2886DDCB5099}" dt="2019-08-05T00:50:24.709" v="9" actId="478"/>
          <ac:cxnSpMkLst>
            <pc:docMk/>
            <pc:sldMk cId="2136897788" sldId="296"/>
            <ac:cxnSpMk id="3" creationId="{9EECDF23-A5F7-3342-8B46-BFF7120A135A}"/>
          </ac:cxnSpMkLst>
        </pc:cxnChg>
      </pc:sldChg>
      <pc:sldChg chg="addSp delSp modSp del">
        <pc:chgData name="Park Youngchan" userId="ca397c8ddc343a8a" providerId="LiveId" clId="{B08DCBC5-F7C5-46FB-9186-2886DDCB5099}" dt="2019-08-05T00:57:54.249" v="219" actId="2696"/>
        <pc:sldMkLst>
          <pc:docMk/>
          <pc:sldMk cId="1158174606" sldId="297"/>
        </pc:sldMkLst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1158174606" sldId="297"/>
            <ac:spMk id="2" creationId="{455911BD-6E68-43A7-9A64-B6AE055D53FD}"/>
          </ac:spMkLst>
        </pc:spChg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1158174606" sldId="297"/>
            <ac:spMk id="3" creationId="{BBA61DAB-2068-4843-9F32-36A015524063}"/>
          </ac:spMkLst>
        </pc:spChg>
        <pc:spChg chg="del">
          <ac:chgData name="Park Youngchan" userId="ca397c8ddc343a8a" providerId="LiveId" clId="{B08DCBC5-F7C5-46FB-9186-2886DDCB5099}" dt="2019-08-05T00:50:46.190" v="20" actId="478"/>
          <ac:spMkLst>
            <pc:docMk/>
            <pc:sldMk cId="1158174606" sldId="297"/>
            <ac:spMk id="16" creationId="{E2B5D611-7C4A-42F1-97C0-8A5DEB805316}"/>
          </ac:spMkLst>
        </pc:spChg>
        <pc:cxnChg chg="del mod">
          <ac:chgData name="Park Youngchan" userId="ca397c8ddc343a8a" providerId="LiveId" clId="{B08DCBC5-F7C5-46FB-9186-2886DDCB5099}" dt="2019-08-05T00:50:43.811" v="19" actId="478"/>
          <ac:cxnSpMkLst>
            <pc:docMk/>
            <pc:sldMk cId="1158174606" sldId="297"/>
            <ac:cxnSpMk id="15" creationId="{2C3C3967-9962-49FD-8EA6-3118A867B814}"/>
          </ac:cxnSpMkLst>
        </pc:cxnChg>
      </pc:sldChg>
      <pc:sldChg chg="modSp add">
        <pc:chgData name="Park Youngchan" userId="ca397c8ddc343a8a" providerId="LiveId" clId="{B08DCBC5-F7C5-46FB-9186-2886DDCB5099}" dt="2019-08-05T01:09:06.253" v="474" actId="207"/>
        <pc:sldMkLst>
          <pc:docMk/>
          <pc:sldMk cId="3636128887" sldId="297"/>
        </pc:sldMkLst>
        <pc:spChg chg="mod">
          <ac:chgData name="Park Youngchan" userId="ca397c8ddc343a8a" providerId="LiveId" clId="{B08DCBC5-F7C5-46FB-9186-2886DDCB5099}" dt="2019-08-05T01:09:05.134" v="473" actId="207"/>
          <ac:spMkLst>
            <pc:docMk/>
            <pc:sldMk cId="3636128887" sldId="297"/>
            <ac:spMk id="9" creationId="{FDBEC120-5DC8-4818-B27E-E2971E88D195}"/>
          </ac:spMkLst>
        </pc:spChg>
        <pc:spChg chg="mod">
          <ac:chgData name="Park Youngchan" userId="ca397c8ddc343a8a" providerId="LiveId" clId="{B08DCBC5-F7C5-46FB-9186-2886DDCB5099}" dt="2019-08-05T01:09:06.253" v="474" actId="207"/>
          <ac:spMkLst>
            <pc:docMk/>
            <pc:sldMk cId="3636128887" sldId="297"/>
            <ac:spMk id="17" creationId="{9659A63C-FC83-4DB3-AD9E-77CFAFBFBF49}"/>
          </ac:spMkLst>
        </pc:spChg>
      </pc:sldChg>
      <pc:sldChg chg="modSp add">
        <pc:chgData name="Park Youngchan" userId="ca397c8ddc343a8a" providerId="LiveId" clId="{B08DCBC5-F7C5-46FB-9186-2886DDCB5099}" dt="2019-08-05T01:08:41.449" v="468" actId="2085"/>
        <pc:sldMkLst>
          <pc:docMk/>
          <pc:sldMk cId="1222433685" sldId="298"/>
        </pc:sldMkLst>
        <pc:spChg chg="mod">
          <ac:chgData name="Park Youngchan" userId="ca397c8ddc343a8a" providerId="LiveId" clId="{B08DCBC5-F7C5-46FB-9186-2886DDCB5099}" dt="2019-08-05T01:08:41.449" v="468" actId="2085"/>
          <ac:spMkLst>
            <pc:docMk/>
            <pc:sldMk cId="1222433685" sldId="298"/>
            <ac:spMk id="7" creationId="{BA1D8AFE-E056-4D8C-8DF9-B5273363E5E6}"/>
          </ac:spMkLst>
        </pc:spChg>
        <pc:spChg chg="mod">
          <ac:chgData name="Park Youngchan" userId="ca397c8ddc343a8a" providerId="LiveId" clId="{B08DCBC5-F7C5-46FB-9186-2886DDCB5099}" dt="2019-08-05T01:08:41.449" v="468" actId="2085"/>
          <ac:spMkLst>
            <pc:docMk/>
            <pc:sldMk cId="1222433685" sldId="298"/>
            <ac:spMk id="12" creationId="{46E6374D-C5C6-4030-A777-D6A46CA3A058}"/>
          </ac:spMkLst>
        </pc:spChg>
        <pc:picChg chg="mod">
          <ac:chgData name="Park Youngchan" userId="ca397c8ddc343a8a" providerId="LiveId" clId="{B08DCBC5-F7C5-46FB-9186-2886DDCB5099}" dt="2019-08-05T01:07:33.600" v="454" actId="207"/>
          <ac:picMkLst>
            <pc:docMk/>
            <pc:sldMk cId="1222433685" sldId="298"/>
            <ac:picMk id="2" creationId="{2780FD10-9A1F-4CF0-9C82-E8D55C997259}"/>
          </ac:picMkLst>
        </pc:picChg>
      </pc:sldChg>
      <pc:sldChg chg="addSp delSp modSp del">
        <pc:chgData name="Park Youngchan" userId="ca397c8ddc343a8a" providerId="LiveId" clId="{B08DCBC5-F7C5-46FB-9186-2886DDCB5099}" dt="2019-08-05T00:57:54.278" v="222" actId="2696"/>
        <pc:sldMkLst>
          <pc:docMk/>
          <pc:sldMk cId="2729994311" sldId="298"/>
        </pc:sldMkLst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2729994311" sldId="298"/>
            <ac:spMk id="3" creationId="{86E5D5A6-8DAA-4AE6-BA39-FEB21756AB76}"/>
          </ac:spMkLst>
        </pc:spChg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2729994311" sldId="298"/>
            <ac:spMk id="4" creationId="{1CA07227-989F-4A91-BA73-A90A5960B231}"/>
          </ac:spMkLst>
        </pc:spChg>
        <pc:spChg chg="del">
          <ac:chgData name="Park Youngchan" userId="ca397c8ddc343a8a" providerId="LiveId" clId="{B08DCBC5-F7C5-46FB-9186-2886DDCB5099}" dt="2019-08-05T00:50:40.905" v="18" actId="478"/>
          <ac:spMkLst>
            <pc:docMk/>
            <pc:sldMk cId="2729994311" sldId="298"/>
            <ac:spMk id="10" creationId="{492985F2-8D47-455E-92A4-F40461B0CBE4}"/>
          </ac:spMkLst>
        </pc:spChg>
        <pc:spChg chg="add del">
          <ac:chgData name="Park Youngchan" userId="ca397c8ddc343a8a" providerId="LiveId" clId="{B08DCBC5-F7C5-46FB-9186-2886DDCB5099}" dt="2019-08-05T00:50:38.591" v="16" actId="478"/>
          <ac:spMkLst>
            <pc:docMk/>
            <pc:sldMk cId="2729994311" sldId="298"/>
            <ac:spMk id="12" creationId="{46E6374D-C5C6-4030-A777-D6A46CA3A058}"/>
          </ac:spMkLst>
        </pc:spChg>
        <pc:cxnChg chg="del mod">
          <ac:chgData name="Park Youngchan" userId="ca397c8ddc343a8a" providerId="LiveId" clId="{B08DCBC5-F7C5-46FB-9186-2886DDCB5099}" dt="2019-08-05T00:50:39.511" v="17" actId="478"/>
          <ac:cxnSpMkLst>
            <pc:docMk/>
            <pc:sldMk cId="2729994311" sldId="298"/>
            <ac:cxnSpMk id="9" creationId="{8321C869-D1BB-46AE-8769-752992D17760}"/>
          </ac:cxnSpMkLst>
        </pc:cxnChg>
      </pc:sldChg>
      <pc:sldChg chg="addSp delSp modSp add">
        <pc:chgData name="Park Youngchan" userId="ca397c8ddc343a8a" providerId="LiveId" clId="{B08DCBC5-F7C5-46FB-9186-2886DDCB5099}" dt="2019-08-05T01:08:44.497" v="469" actId="2085"/>
        <pc:sldMkLst>
          <pc:docMk/>
          <pc:sldMk cId="925259298" sldId="299"/>
        </pc:sldMkLst>
        <pc:spChg chg="mod">
          <ac:chgData name="Park Youngchan" userId="ca397c8ddc343a8a" providerId="LiveId" clId="{B08DCBC5-F7C5-46FB-9186-2886DDCB5099}" dt="2019-08-05T01:08:44.497" v="469" actId="2085"/>
          <ac:spMkLst>
            <pc:docMk/>
            <pc:sldMk cId="925259298" sldId="299"/>
            <ac:spMk id="7" creationId="{BA1D8AFE-E056-4D8C-8DF9-B5273363E5E6}"/>
          </ac:spMkLst>
        </pc:spChg>
        <pc:spChg chg="add mod">
          <ac:chgData name="Park Youngchan" userId="ca397c8ddc343a8a" providerId="LiveId" clId="{B08DCBC5-F7C5-46FB-9186-2886DDCB5099}" dt="2019-08-05T01:08:44.497" v="469" actId="2085"/>
          <ac:spMkLst>
            <pc:docMk/>
            <pc:sldMk cId="925259298" sldId="299"/>
            <ac:spMk id="8" creationId="{D784A5E2-B5D6-4872-85CF-6BFE6ED3337D}"/>
          </ac:spMkLst>
        </pc:spChg>
        <pc:spChg chg="mod">
          <ac:chgData name="Park Youngchan" userId="ca397c8ddc343a8a" providerId="LiveId" clId="{B08DCBC5-F7C5-46FB-9186-2886DDCB5099}" dt="2019-08-05T01:08:44.497" v="469" actId="2085"/>
          <ac:spMkLst>
            <pc:docMk/>
            <pc:sldMk cId="925259298" sldId="299"/>
            <ac:spMk id="9" creationId="{5A32D03D-4AD4-4EE2-ADF2-9E0115D915AC}"/>
          </ac:spMkLst>
        </pc:spChg>
        <pc:spChg chg="del">
          <ac:chgData name="Park Youngchan" userId="ca397c8ddc343a8a" providerId="LiveId" clId="{B08DCBC5-F7C5-46FB-9186-2886DDCB5099}" dt="2019-08-05T01:06:58.778" v="444" actId="478"/>
          <ac:spMkLst>
            <pc:docMk/>
            <pc:sldMk cId="925259298" sldId="299"/>
            <ac:spMk id="13" creationId="{41E7E7E4-FBED-4DA6-A009-BCFA849763CD}"/>
          </ac:spMkLst>
        </pc:spChg>
        <pc:picChg chg="mod">
          <ac:chgData name="Park Youngchan" userId="ca397c8ddc343a8a" providerId="LiveId" clId="{B08DCBC5-F7C5-46FB-9186-2886DDCB5099}" dt="2019-08-05T01:08:44.497" v="469" actId="2085"/>
          <ac:picMkLst>
            <pc:docMk/>
            <pc:sldMk cId="925259298" sldId="299"/>
            <ac:picMk id="2050" creationId="{0F3C1C59-AD0C-4CFF-9B4F-10AAD93A5913}"/>
          </ac:picMkLst>
        </pc:picChg>
        <pc:picChg chg="mod">
          <ac:chgData name="Park Youngchan" userId="ca397c8ddc343a8a" providerId="LiveId" clId="{B08DCBC5-F7C5-46FB-9186-2886DDCB5099}" dt="2019-08-05T01:08:44.497" v="469" actId="2085"/>
          <ac:picMkLst>
            <pc:docMk/>
            <pc:sldMk cId="925259298" sldId="299"/>
            <ac:picMk id="2052" creationId="{D628C365-F802-488C-996E-1BC643F8B6A5}"/>
          </ac:picMkLst>
        </pc:picChg>
      </pc:sldChg>
      <pc:sldChg chg="addSp delSp modSp del">
        <pc:chgData name="Park Youngchan" userId="ca397c8ddc343a8a" providerId="LiveId" clId="{B08DCBC5-F7C5-46FB-9186-2886DDCB5099}" dt="2019-08-05T00:57:54.275" v="221" actId="2696"/>
        <pc:sldMkLst>
          <pc:docMk/>
          <pc:sldMk cId="3953789056" sldId="299"/>
        </pc:sldMkLst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3953789056" sldId="299"/>
            <ac:spMk id="2" creationId="{36B2A7AF-DF65-4B42-92E4-A5191209620E}"/>
          </ac:spMkLst>
        </pc:spChg>
        <pc:spChg chg="add del mod">
          <ac:chgData name="Park Youngchan" userId="ca397c8ddc343a8a" providerId="LiveId" clId="{B08DCBC5-F7C5-46FB-9186-2886DDCB5099}" dt="2019-08-05T00:50:20.524" v="7"/>
          <ac:spMkLst>
            <pc:docMk/>
            <pc:sldMk cId="3953789056" sldId="299"/>
            <ac:spMk id="3" creationId="{6B89CEE2-C0F3-4FAB-9F2C-696629B96B11}"/>
          </ac:spMkLst>
        </pc:spChg>
        <pc:spChg chg="del mod">
          <ac:chgData name="Park Youngchan" userId="ca397c8ddc343a8a" providerId="LiveId" clId="{B08DCBC5-F7C5-46FB-9186-2886DDCB5099}" dt="2019-08-05T00:50:32.362" v="12" actId="478"/>
          <ac:spMkLst>
            <pc:docMk/>
            <pc:sldMk cId="3953789056" sldId="299"/>
            <ac:spMk id="12" creationId="{DD17A378-D2A6-43E2-B217-AD060821BDF1}"/>
          </ac:spMkLst>
        </pc:spChg>
        <pc:cxnChg chg="del mod">
          <ac:chgData name="Park Youngchan" userId="ca397c8ddc343a8a" providerId="LiveId" clId="{B08DCBC5-F7C5-46FB-9186-2886DDCB5099}" dt="2019-08-05T00:50:33.476" v="14" actId="478"/>
          <ac:cxnSpMkLst>
            <pc:docMk/>
            <pc:sldMk cId="3953789056" sldId="299"/>
            <ac:cxnSpMk id="10" creationId="{F4B621DF-501A-48DA-82EB-23C9ABDB27D3}"/>
          </ac:cxnSpMkLst>
        </pc:cxnChg>
      </pc:sldChg>
      <pc:sldChg chg="modSp add">
        <pc:chgData name="Park Youngchan" userId="ca397c8ddc343a8a" providerId="LiveId" clId="{B08DCBC5-F7C5-46FB-9186-2886DDCB5099}" dt="2019-08-05T00:53:21.493" v="151" actId="208"/>
        <pc:sldMkLst>
          <pc:docMk/>
          <pc:sldMk cId="3894774088" sldId="302"/>
        </pc:sldMkLst>
        <pc:spChg chg="mod">
          <ac:chgData name="Park Youngchan" userId="ca397c8ddc343a8a" providerId="LiveId" clId="{B08DCBC5-F7C5-46FB-9186-2886DDCB5099}" dt="2019-08-05T00:52:55.714" v="148" actId="2085"/>
          <ac:spMkLst>
            <pc:docMk/>
            <pc:sldMk cId="3894774088" sldId="302"/>
            <ac:spMk id="5" creationId="{5999099F-6928-4F35-BF03-33CF04C54AB0}"/>
          </ac:spMkLst>
        </pc:spChg>
        <pc:cxnChg chg="mod">
          <ac:chgData name="Park Youngchan" userId="ca397c8ddc343a8a" providerId="LiveId" clId="{B08DCBC5-F7C5-46FB-9186-2886DDCB5099}" dt="2019-08-05T00:53:21.493" v="151" actId="208"/>
          <ac:cxnSpMkLst>
            <pc:docMk/>
            <pc:sldMk cId="3894774088" sldId="302"/>
            <ac:cxnSpMk id="31" creationId="{CB553C63-CBFF-40D8-8EAB-36F42141EC8E}"/>
          </ac:cxnSpMkLst>
        </pc:cxnChg>
      </pc:sldChg>
      <pc:sldChg chg="modSp add">
        <pc:chgData name="Park Youngchan" userId="ca397c8ddc343a8a" providerId="LiveId" clId="{B08DCBC5-F7C5-46FB-9186-2886DDCB5099}" dt="2019-08-05T00:53:26.821" v="152" actId="208"/>
        <pc:sldMkLst>
          <pc:docMk/>
          <pc:sldMk cId="794546674" sldId="304"/>
        </pc:sldMkLst>
        <pc:spChg chg="mod">
          <ac:chgData name="Park Youngchan" userId="ca397c8ddc343a8a" providerId="LiveId" clId="{B08DCBC5-F7C5-46FB-9186-2886DDCB5099}" dt="2019-08-05T00:53:02.431" v="149" actId="2085"/>
          <ac:spMkLst>
            <pc:docMk/>
            <pc:sldMk cId="794546674" sldId="304"/>
            <ac:spMk id="5" creationId="{5999099F-6928-4F35-BF03-33CF04C54AB0}"/>
          </ac:spMkLst>
        </pc:spChg>
        <pc:cxnChg chg="mod">
          <ac:chgData name="Park Youngchan" userId="ca397c8ddc343a8a" providerId="LiveId" clId="{B08DCBC5-F7C5-46FB-9186-2886DDCB5099}" dt="2019-08-05T00:53:26.821" v="152" actId="208"/>
          <ac:cxnSpMkLst>
            <pc:docMk/>
            <pc:sldMk cId="794546674" sldId="304"/>
            <ac:cxnSpMk id="47" creationId="{04892998-80E3-4D05-B903-253509C536EC}"/>
          </ac:cxnSpMkLst>
        </pc:cxnChg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999459283" sldId="305"/>
        </pc:sldMkLst>
      </pc:sldChg>
      <pc:sldChg chg="addSp delSp modSp add">
        <pc:chgData name="Park Youngchan" userId="ca397c8ddc343a8a" providerId="LiveId" clId="{B08DCBC5-F7C5-46FB-9186-2886DDCB5099}" dt="2019-08-05T01:13:12.393" v="628" actId="2085"/>
        <pc:sldMkLst>
          <pc:docMk/>
          <pc:sldMk cId="3137879713" sldId="307"/>
        </pc:sldMkLst>
        <pc:spChg chg="add del">
          <ac:chgData name="Park Youngchan" userId="ca397c8ddc343a8a" providerId="LiveId" clId="{B08DCBC5-F7C5-46FB-9186-2886DDCB5099}" dt="2019-08-05T01:00:04.426" v="275" actId="478"/>
          <ac:spMkLst>
            <pc:docMk/>
            <pc:sldMk cId="3137879713" sldId="307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12.393" v="628" actId="2085"/>
          <ac:spMkLst>
            <pc:docMk/>
            <pc:sldMk cId="3137879713" sldId="307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12.393" v="628" actId="2085"/>
          <ac:spMkLst>
            <pc:docMk/>
            <pc:sldMk cId="3137879713" sldId="307"/>
            <ac:spMk id="10" creationId="{9BE97CFA-C5E0-4453-8617-8C51E8DC0E79}"/>
          </ac:spMkLst>
        </pc:spChg>
        <pc:spChg chg="add del mod">
          <ac:chgData name="Park Youngchan" userId="ca397c8ddc343a8a" providerId="LiveId" clId="{B08DCBC5-F7C5-46FB-9186-2886DDCB5099}" dt="2019-08-05T01:13:12.393" v="628" actId="2085"/>
          <ac:spMkLst>
            <pc:docMk/>
            <pc:sldMk cId="3137879713" sldId="307"/>
            <ac:spMk id="11" creationId="{4A0E98BA-920F-3646-9AAE-155B21A9BE0E}"/>
          </ac:spMkLst>
        </pc:spChg>
        <pc:spChg chg="add del mod">
          <ac:chgData name="Park Youngchan" userId="ca397c8ddc343a8a" providerId="LiveId" clId="{B08DCBC5-F7C5-46FB-9186-2886DDCB5099}" dt="2019-08-05T00:59:37.658" v="261"/>
          <ac:spMkLst>
            <pc:docMk/>
            <pc:sldMk cId="3137879713" sldId="307"/>
            <ac:spMk id="12" creationId="{3BAF0D94-BD2A-4941-AECB-A0265173FCAB}"/>
          </ac:spMkLst>
        </pc:spChg>
        <pc:picChg chg="mod">
          <ac:chgData name="Park Youngchan" userId="ca397c8ddc343a8a" providerId="LiveId" clId="{B08DCBC5-F7C5-46FB-9186-2886DDCB5099}" dt="2019-08-05T01:13:12.393" v="628" actId="2085"/>
          <ac:picMkLst>
            <pc:docMk/>
            <pc:sldMk cId="3137879713" sldId="307"/>
            <ac:picMk id="1026" creationId="{446C130D-753D-4E17-9A4C-2CB0725B9061}"/>
          </ac:picMkLst>
        </pc:picChg>
        <pc:picChg chg="mod">
          <ac:chgData name="Park Youngchan" userId="ca397c8ddc343a8a" providerId="LiveId" clId="{B08DCBC5-F7C5-46FB-9186-2886DDCB5099}" dt="2019-08-05T01:13:12.393" v="628" actId="2085"/>
          <ac:picMkLst>
            <pc:docMk/>
            <pc:sldMk cId="3137879713" sldId="307"/>
            <ac:picMk id="1028" creationId="{38595760-8DF2-419D-BF41-AF396144DFFA}"/>
          </ac:picMkLst>
        </pc:picChg>
        <pc:cxnChg chg="add del mod">
          <ac:chgData name="Park Youngchan" userId="ca397c8ddc343a8a" providerId="LiveId" clId="{B08DCBC5-F7C5-46FB-9186-2886DDCB5099}" dt="2019-08-05T01:00:09.486" v="277" actId="478"/>
          <ac:cxnSpMkLst>
            <pc:docMk/>
            <pc:sldMk cId="3137879713" sldId="307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15.725" v="629" actId="2085"/>
        <pc:sldMkLst>
          <pc:docMk/>
          <pc:sldMk cId="877049134" sldId="319"/>
        </pc:sldMkLst>
        <pc:spChg chg="add del">
          <ac:chgData name="Park Youngchan" userId="ca397c8ddc343a8a" providerId="LiveId" clId="{B08DCBC5-F7C5-46FB-9186-2886DDCB5099}" dt="2019-08-05T01:00:28.178" v="284" actId="478"/>
          <ac:spMkLst>
            <pc:docMk/>
            <pc:sldMk cId="877049134" sldId="319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15.725" v="629" actId="2085"/>
          <ac:spMkLst>
            <pc:docMk/>
            <pc:sldMk cId="877049134" sldId="319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15.725" v="629" actId="2085"/>
          <ac:spMkLst>
            <pc:docMk/>
            <pc:sldMk cId="877049134" sldId="319"/>
            <ac:spMk id="10" creationId="{9BE97CFA-C5E0-4453-8617-8C51E8DC0E79}"/>
          </ac:spMkLst>
        </pc:spChg>
        <pc:spChg chg="add del mod">
          <ac:chgData name="Park Youngchan" userId="ca397c8ddc343a8a" providerId="LiveId" clId="{B08DCBC5-F7C5-46FB-9186-2886DDCB5099}" dt="2019-08-05T01:00:26.232" v="283" actId="478"/>
          <ac:spMkLst>
            <pc:docMk/>
            <pc:sldMk cId="877049134" sldId="319"/>
            <ac:spMk id="11" creationId="{4A0E98BA-920F-3646-9AAE-155B21A9BE0E}"/>
          </ac:spMkLst>
        </pc:spChg>
        <pc:spChg chg="add del">
          <ac:chgData name="Park Youngchan" userId="ca397c8ddc343a8a" providerId="LiveId" clId="{B08DCBC5-F7C5-46FB-9186-2886DDCB5099}" dt="2019-08-05T00:59:36.537" v="257"/>
          <ac:spMkLst>
            <pc:docMk/>
            <pc:sldMk cId="877049134" sldId="319"/>
            <ac:spMk id="12" creationId="{C87ECDD6-D7CE-42CA-9383-4D4A82B8A29F}"/>
          </ac:spMkLst>
        </pc:spChg>
        <pc:spChg chg="add mod">
          <ac:chgData name="Park Youngchan" userId="ca397c8ddc343a8a" providerId="LiveId" clId="{B08DCBC5-F7C5-46FB-9186-2886DDCB5099}" dt="2019-08-05T01:13:15.725" v="629" actId="2085"/>
          <ac:spMkLst>
            <pc:docMk/>
            <pc:sldMk cId="877049134" sldId="319"/>
            <ac:spMk id="13" creationId="{C5FD5F6D-9654-41B7-BCCA-EA91A8070943}"/>
          </ac:spMkLst>
        </pc:spChg>
        <pc:picChg chg="mod">
          <ac:chgData name="Park Youngchan" userId="ca397c8ddc343a8a" providerId="LiveId" clId="{B08DCBC5-F7C5-46FB-9186-2886DDCB5099}" dt="2019-08-05T01:13:15.725" v="629" actId="2085"/>
          <ac:picMkLst>
            <pc:docMk/>
            <pc:sldMk cId="877049134" sldId="319"/>
            <ac:picMk id="1026" creationId="{446C130D-753D-4E17-9A4C-2CB0725B9061}"/>
          </ac:picMkLst>
        </pc:picChg>
        <pc:picChg chg="mod">
          <ac:chgData name="Park Youngchan" userId="ca397c8ddc343a8a" providerId="LiveId" clId="{B08DCBC5-F7C5-46FB-9186-2886DDCB5099}" dt="2019-08-05T01:13:15.725" v="629" actId="2085"/>
          <ac:picMkLst>
            <pc:docMk/>
            <pc:sldMk cId="877049134" sldId="319"/>
            <ac:picMk id="1028" creationId="{38595760-8DF2-419D-BF41-AF396144DFFA}"/>
          </ac:picMkLst>
        </pc:picChg>
        <pc:cxnChg chg="add del">
          <ac:chgData name="Park Youngchan" userId="ca397c8ddc343a8a" providerId="LiveId" clId="{B08DCBC5-F7C5-46FB-9186-2886DDCB5099}" dt="2019-08-05T01:00:26.232" v="283" actId="478"/>
          <ac:cxnSpMkLst>
            <pc:docMk/>
            <pc:sldMk cId="877049134" sldId="319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19.968" v="630" actId="2085"/>
        <pc:sldMkLst>
          <pc:docMk/>
          <pc:sldMk cId="3766831641" sldId="320"/>
        </pc:sldMkLst>
        <pc:spChg chg="add del mod">
          <ac:chgData name="Park Youngchan" userId="ca397c8ddc343a8a" providerId="LiveId" clId="{B08DCBC5-F7C5-46FB-9186-2886DDCB5099}" dt="2019-08-05T01:00:33.776" v="286" actId="478"/>
          <ac:spMkLst>
            <pc:docMk/>
            <pc:sldMk cId="3766831641" sldId="320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19.968" v="630" actId="2085"/>
          <ac:spMkLst>
            <pc:docMk/>
            <pc:sldMk cId="3766831641" sldId="320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19.968" v="630" actId="2085"/>
          <ac:spMkLst>
            <pc:docMk/>
            <pc:sldMk cId="3766831641" sldId="320"/>
            <ac:spMk id="10" creationId="{9BE97CFA-C5E0-4453-8617-8C51E8DC0E79}"/>
          </ac:spMkLst>
        </pc:spChg>
        <pc:spChg chg="add del">
          <ac:chgData name="Park Youngchan" userId="ca397c8ddc343a8a" providerId="LiveId" clId="{B08DCBC5-F7C5-46FB-9186-2886DDCB5099}" dt="2019-08-05T01:00:36.604" v="287" actId="478"/>
          <ac:spMkLst>
            <pc:docMk/>
            <pc:sldMk cId="3766831641" sldId="320"/>
            <ac:spMk id="11" creationId="{4A0E98BA-920F-3646-9AAE-155B21A9BE0E}"/>
          </ac:spMkLst>
        </pc:spChg>
        <pc:spChg chg="add del">
          <ac:chgData name="Park Youngchan" userId="ca397c8ddc343a8a" providerId="LiveId" clId="{B08DCBC5-F7C5-46FB-9186-2886DDCB5099}" dt="2019-08-05T00:59:19.400" v="248"/>
          <ac:spMkLst>
            <pc:docMk/>
            <pc:sldMk cId="3766831641" sldId="320"/>
            <ac:spMk id="12" creationId="{56B4A4B4-F547-4A6E-A04C-9C901C2BB788}"/>
          </ac:spMkLst>
        </pc:spChg>
        <pc:spChg chg="add del">
          <ac:chgData name="Park Youngchan" userId="ca397c8ddc343a8a" providerId="LiveId" clId="{B08DCBC5-F7C5-46FB-9186-2886DDCB5099}" dt="2019-08-05T00:59:35.705" v="254"/>
          <ac:spMkLst>
            <pc:docMk/>
            <pc:sldMk cId="3766831641" sldId="320"/>
            <ac:spMk id="13" creationId="{4C91A6EA-6596-4734-B10E-E9B208A8E912}"/>
          </ac:spMkLst>
        </pc:spChg>
        <pc:spChg chg="add mod">
          <ac:chgData name="Park Youngchan" userId="ca397c8ddc343a8a" providerId="LiveId" clId="{B08DCBC5-F7C5-46FB-9186-2886DDCB5099}" dt="2019-08-05T01:13:19.968" v="630" actId="2085"/>
          <ac:spMkLst>
            <pc:docMk/>
            <pc:sldMk cId="3766831641" sldId="320"/>
            <ac:spMk id="14" creationId="{9FBBC4AA-182D-40CD-A603-84AF2E738F3B}"/>
          </ac:spMkLst>
        </pc:spChg>
        <pc:picChg chg="mod">
          <ac:chgData name="Park Youngchan" userId="ca397c8ddc343a8a" providerId="LiveId" clId="{B08DCBC5-F7C5-46FB-9186-2886DDCB5099}" dt="2019-08-05T01:13:19.968" v="630" actId="2085"/>
          <ac:picMkLst>
            <pc:docMk/>
            <pc:sldMk cId="3766831641" sldId="320"/>
            <ac:picMk id="1026" creationId="{446C130D-753D-4E17-9A4C-2CB0725B9061}"/>
          </ac:picMkLst>
        </pc:picChg>
        <pc:picChg chg="mod">
          <ac:chgData name="Park Youngchan" userId="ca397c8ddc343a8a" providerId="LiveId" clId="{B08DCBC5-F7C5-46FB-9186-2886DDCB5099}" dt="2019-08-05T01:13:19.968" v="630" actId="2085"/>
          <ac:picMkLst>
            <pc:docMk/>
            <pc:sldMk cId="3766831641" sldId="320"/>
            <ac:picMk id="1028" creationId="{38595760-8DF2-419D-BF41-AF396144DFFA}"/>
          </ac:picMkLst>
        </pc:picChg>
        <pc:cxnChg chg="add del">
          <ac:chgData name="Park Youngchan" userId="ca397c8ddc343a8a" providerId="LiveId" clId="{B08DCBC5-F7C5-46FB-9186-2886DDCB5099}" dt="2019-08-05T01:00:36.604" v="287" actId="478"/>
          <ac:cxnSpMkLst>
            <pc:docMk/>
            <pc:sldMk cId="3766831641" sldId="320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24.508" v="631" actId="2085"/>
        <pc:sldMkLst>
          <pc:docMk/>
          <pc:sldMk cId="2080404449" sldId="321"/>
        </pc:sldMkLst>
        <pc:spChg chg="del">
          <ac:chgData name="Park Youngchan" userId="ca397c8ddc343a8a" providerId="LiveId" clId="{B08DCBC5-F7C5-46FB-9186-2886DDCB5099}" dt="2019-08-05T01:01:17.434" v="297" actId="478"/>
          <ac:spMkLst>
            <pc:docMk/>
            <pc:sldMk cId="2080404449" sldId="321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24.508" v="631" actId="2085"/>
          <ac:spMkLst>
            <pc:docMk/>
            <pc:sldMk cId="2080404449" sldId="321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24.508" v="631" actId="2085"/>
          <ac:spMkLst>
            <pc:docMk/>
            <pc:sldMk cId="2080404449" sldId="321"/>
            <ac:spMk id="10" creationId="{9BE97CFA-C5E0-4453-8617-8C51E8DC0E79}"/>
          </ac:spMkLst>
        </pc:spChg>
        <pc:spChg chg="del mod">
          <ac:chgData name="Park Youngchan" userId="ca397c8ddc343a8a" providerId="LiveId" clId="{B08DCBC5-F7C5-46FB-9186-2886DDCB5099}" dt="2019-08-05T01:01:17.434" v="297" actId="478"/>
          <ac:spMkLst>
            <pc:docMk/>
            <pc:sldMk cId="2080404449" sldId="321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3:24.508" v="631" actId="2085"/>
          <ac:spMkLst>
            <pc:docMk/>
            <pc:sldMk cId="2080404449" sldId="321"/>
            <ac:spMk id="12" creationId="{1D2F15F1-F03D-4313-9478-B565ED4513F2}"/>
          </ac:spMkLst>
        </pc:spChg>
        <pc:picChg chg="mod">
          <ac:chgData name="Park Youngchan" userId="ca397c8ddc343a8a" providerId="LiveId" clId="{B08DCBC5-F7C5-46FB-9186-2886DDCB5099}" dt="2019-08-05T01:13:24.508" v="631" actId="2085"/>
          <ac:picMkLst>
            <pc:docMk/>
            <pc:sldMk cId="2080404449" sldId="321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1:17.434" v="297" actId="478"/>
          <ac:cxnSpMkLst>
            <pc:docMk/>
            <pc:sldMk cId="2080404449" sldId="321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30.527" v="633" actId="2085"/>
        <pc:sldMkLst>
          <pc:docMk/>
          <pc:sldMk cId="1057587060" sldId="322"/>
        </pc:sldMkLst>
        <pc:spChg chg="del mod">
          <ac:chgData name="Park Youngchan" userId="ca397c8ddc343a8a" providerId="LiveId" clId="{B08DCBC5-F7C5-46FB-9186-2886DDCB5099}" dt="2019-08-05T01:01:33.528" v="304" actId="478"/>
          <ac:spMkLst>
            <pc:docMk/>
            <pc:sldMk cId="1057587060" sldId="322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30.527" v="633" actId="2085"/>
          <ac:spMkLst>
            <pc:docMk/>
            <pc:sldMk cId="1057587060" sldId="322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30.527" v="633" actId="2085"/>
          <ac:spMkLst>
            <pc:docMk/>
            <pc:sldMk cId="1057587060" sldId="322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1:37.984" v="307" actId="478"/>
          <ac:spMkLst>
            <pc:docMk/>
            <pc:sldMk cId="1057587060" sldId="322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3:30.527" v="633" actId="2085"/>
          <ac:spMkLst>
            <pc:docMk/>
            <pc:sldMk cId="1057587060" sldId="322"/>
            <ac:spMk id="12" creationId="{FC391A10-F6F6-4041-82A1-0DA47DFDF792}"/>
          </ac:spMkLst>
        </pc:spChg>
        <pc:picChg chg="mod">
          <ac:chgData name="Park Youngchan" userId="ca397c8ddc343a8a" providerId="LiveId" clId="{B08DCBC5-F7C5-46FB-9186-2886DDCB5099}" dt="2019-08-05T01:13:30.527" v="633" actId="2085"/>
          <ac:picMkLst>
            <pc:docMk/>
            <pc:sldMk cId="1057587060" sldId="322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1:37.984" v="307" actId="478"/>
          <ac:cxnSpMkLst>
            <pc:docMk/>
            <pc:sldMk cId="1057587060" sldId="322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33.758" v="634" actId="2085"/>
        <pc:sldMkLst>
          <pc:docMk/>
          <pc:sldMk cId="1825895291" sldId="323"/>
        </pc:sldMkLst>
        <pc:spChg chg="del">
          <ac:chgData name="Park Youngchan" userId="ca397c8ddc343a8a" providerId="LiveId" clId="{B08DCBC5-F7C5-46FB-9186-2886DDCB5099}" dt="2019-08-05T01:01:47.428" v="312" actId="478"/>
          <ac:spMkLst>
            <pc:docMk/>
            <pc:sldMk cId="1825895291" sldId="323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33.758" v="634" actId="2085"/>
          <ac:spMkLst>
            <pc:docMk/>
            <pc:sldMk cId="1825895291" sldId="323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33.758" v="634" actId="2085"/>
          <ac:spMkLst>
            <pc:docMk/>
            <pc:sldMk cId="1825895291" sldId="323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1:47.428" v="312" actId="478"/>
          <ac:spMkLst>
            <pc:docMk/>
            <pc:sldMk cId="1825895291" sldId="323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3:33.758" v="634" actId="2085"/>
          <ac:spMkLst>
            <pc:docMk/>
            <pc:sldMk cId="1825895291" sldId="323"/>
            <ac:spMk id="12" creationId="{FA58C556-1D50-4404-9EA2-55550C3068F6}"/>
          </ac:spMkLst>
        </pc:spChg>
        <pc:picChg chg="mod">
          <ac:chgData name="Park Youngchan" userId="ca397c8ddc343a8a" providerId="LiveId" clId="{B08DCBC5-F7C5-46FB-9186-2886DDCB5099}" dt="2019-08-05T01:13:33.758" v="634" actId="2085"/>
          <ac:picMkLst>
            <pc:docMk/>
            <pc:sldMk cId="1825895291" sldId="323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1:47.428" v="312" actId="478"/>
          <ac:cxnSpMkLst>
            <pc:docMk/>
            <pc:sldMk cId="1825895291" sldId="323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37.313" v="635" actId="2085"/>
        <pc:sldMkLst>
          <pc:docMk/>
          <pc:sldMk cId="1887198694" sldId="324"/>
        </pc:sldMkLst>
        <pc:spChg chg="del">
          <ac:chgData name="Park Youngchan" userId="ca397c8ddc343a8a" providerId="LiveId" clId="{B08DCBC5-F7C5-46FB-9186-2886DDCB5099}" dt="2019-08-05T01:02:19.946" v="322" actId="478"/>
          <ac:spMkLst>
            <pc:docMk/>
            <pc:sldMk cId="1887198694" sldId="324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2:42.279" v="325" actId="478"/>
          <ac:spMkLst>
            <pc:docMk/>
            <pc:sldMk cId="1887198694" sldId="324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37.313" v="635" actId="2085"/>
          <ac:spMkLst>
            <pc:docMk/>
            <pc:sldMk cId="1887198694" sldId="324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2:19.946" v="322" actId="478"/>
          <ac:spMkLst>
            <pc:docMk/>
            <pc:sldMk cId="1887198694" sldId="324"/>
            <ac:spMk id="11" creationId="{4A0E98BA-920F-3646-9AAE-155B21A9BE0E}"/>
          </ac:spMkLst>
        </pc:spChg>
        <pc:spChg chg="add del mod">
          <ac:chgData name="Park Youngchan" userId="ca397c8ddc343a8a" providerId="LiveId" clId="{B08DCBC5-F7C5-46FB-9186-2886DDCB5099}" dt="2019-08-05T01:02:42.279" v="325" actId="478"/>
          <ac:spMkLst>
            <pc:docMk/>
            <pc:sldMk cId="1887198694" sldId="324"/>
            <ac:spMk id="12" creationId="{16A6C3AD-5381-41DA-83A2-640F9B09B1A7}"/>
          </ac:spMkLst>
        </pc:spChg>
        <pc:spChg chg="add mod">
          <ac:chgData name="Park Youngchan" userId="ca397c8ddc343a8a" providerId="LiveId" clId="{B08DCBC5-F7C5-46FB-9186-2886DDCB5099}" dt="2019-08-05T01:13:37.313" v="635" actId="2085"/>
          <ac:spMkLst>
            <pc:docMk/>
            <pc:sldMk cId="1887198694" sldId="324"/>
            <ac:spMk id="13" creationId="{6CA72C3F-00B4-42B2-94B1-0EA0E5C409FE}"/>
          </ac:spMkLst>
        </pc:spChg>
        <pc:spChg chg="add mod">
          <ac:chgData name="Park Youngchan" userId="ca397c8ddc343a8a" providerId="LiveId" clId="{B08DCBC5-F7C5-46FB-9186-2886DDCB5099}" dt="2019-08-05T01:13:37.313" v="635" actId="2085"/>
          <ac:spMkLst>
            <pc:docMk/>
            <pc:sldMk cId="1887198694" sldId="324"/>
            <ac:spMk id="14" creationId="{155D55F8-B80B-4D38-A399-FD2C54AF3655}"/>
          </ac:spMkLst>
        </pc:spChg>
        <pc:picChg chg="mod">
          <ac:chgData name="Park Youngchan" userId="ca397c8ddc343a8a" providerId="LiveId" clId="{B08DCBC5-F7C5-46FB-9186-2886DDCB5099}" dt="2019-08-05T01:13:37.313" v="635" actId="2085"/>
          <ac:picMkLst>
            <pc:docMk/>
            <pc:sldMk cId="1887198694" sldId="324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2:19.946" v="322" actId="478"/>
          <ac:cxnSpMkLst>
            <pc:docMk/>
            <pc:sldMk cId="1887198694" sldId="324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40.326" v="636" actId="2085"/>
        <pc:sldMkLst>
          <pc:docMk/>
          <pc:sldMk cId="1076674717" sldId="325"/>
        </pc:sldMkLst>
        <pc:spChg chg="del">
          <ac:chgData name="Park Youngchan" userId="ca397c8ddc343a8a" providerId="LiveId" clId="{B08DCBC5-F7C5-46FB-9186-2886DDCB5099}" dt="2019-08-05T01:02:11.485" v="317" actId="478"/>
          <ac:spMkLst>
            <pc:docMk/>
            <pc:sldMk cId="1076674717" sldId="325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40.326" v="636" actId="2085"/>
          <ac:spMkLst>
            <pc:docMk/>
            <pc:sldMk cId="1076674717" sldId="325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40.326" v="636" actId="2085"/>
          <ac:spMkLst>
            <pc:docMk/>
            <pc:sldMk cId="1076674717" sldId="325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2:11.485" v="317" actId="478"/>
          <ac:spMkLst>
            <pc:docMk/>
            <pc:sldMk cId="1076674717" sldId="325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3:40.326" v="636" actId="2085"/>
          <ac:spMkLst>
            <pc:docMk/>
            <pc:sldMk cId="1076674717" sldId="325"/>
            <ac:spMk id="12" creationId="{D89E8DB9-E2E3-4493-AD81-2D5312A57F96}"/>
          </ac:spMkLst>
        </pc:spChg>
        <pc:picChg chg="mod">
          <ac:chgData name="Park Youngchan" userId="ca397c8ddc343a8a" providerId="LiveId" clId="{B08DCBC5-F7C5-46FB-9186-2886DDCB5099}" dt="2019-08-05T01:13:40.326" v="636" actId="2085"/>
          <ac:picMkLst>
            <pc:docMk/>
            <pc:sldMk cId="1076674717" sldId="325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2:11.485" v="317" actId="478"/>
          <ac:cxnSpMkLst>
            <pc:docMk/>
            <pc:sldMk cId="1076674717" sldId="325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27.882" v="632" actId="2085"/>
        <pc:sldMkLst>
          <pc:docMk/>
          <pc:sldMk cId="4197015548" sldId="326"/>
        </pc:sldMkLst>
        <pc:spChg chg="del">
          <ac:chgData name="Park Youngchan" userId="ca397c8ddc343a8a" providerId="LiveId" clId="{B08DCBC5-F7C5-46FB-9186-2886DDCB5099}" dt="2019-08-05T01:01:26.802" v="300" actId="478"/>
          <ac:spMkLst>
            <pc:docMk/>
            <pc:sldMk cId="4197015548" sldId="326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27.882" v="632" actId="2085"/>
          <ac:spMkLst>
            <pc:docMk/>
            <pc:sldMk cId="4197015548" sldId="326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27.882" v="632" actId="2085"/>
          <ac:spMkLst>
            <pc:docMk/>
            <pc:sldMk cId="4197015548" sldId="326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1:26.802" v="300" actId="478"/>
          <ac:spMkLst>
            <pc:docMk/>
            <pc:sldMk cId="4197015548" sldId="326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3:27.882" v="632" actId="2085"/>
          <ac:spMkLst>
            <pc:docMk/>
            <pc:sldMk cId="4197015548" sldId="326"/>
            <ac:spMk id="12" creationId="{B346E6B4-2E36-48B4-9DC8-A84BAFBED029}"/>
          </ac:spMkLst>
        </pc:spChg>
        <pc:spChg chg="add del">
          <ac:chgData name="Park Youngchan" userId="ca397c8ddc343a8a" providerId="LiveId" clId="{B08DCBC5-F7C5-46FB-9186-2886DDCB5099}" dt="2019-08-05T01:01:41.160" v="309"/>
          <ac:spMkLst>
            <pc:docMk/>
            <pc:sldMk cId="4197015548" sldId="326"/>
            <ac:spMk id="13" creationId="{57A123B0-04B4-43FA-B998-ECAA57D2B3F2}"/>
          </ac:spMkLst>
        </pc:spChg>
        <pc:picChg chg="mod">
          <ac:chgData name="Park Youngchan" userId="ca397c8ddc343a8a" providerId="LiveId" clId="{B08DCBC5-F7C5-46FB-9186-2886DDCB5099}" dt="2019-08-05T01:13:27.882" v="632" actId="2085"/>
          <ac:picMkLst>
            <pc:docMk/>
            <pc:sldMk cId="4197015548" sldId="326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1:26.802" v="300" actId="478"/>
          <ac:cxnSpMkLst>
            <pc:docMk/>
            <pc:sldMk cId="4197015548" sldId="326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2:08.642" v="614" actId="2085"/>
        <pc:sldMkLst>
          <pc:docMk/>
          <pc:sldMk cId="3045124332" sldId="329"/>
        </pc:sldMkLst>
        <pc:spChg chg="del">
          <ac:chgData name="Park Youngchan" userId="ca397c8ddc343a8a" providerId="LiveId" clId="{B08DCBC5-F7C5-46FB-9186-2886DDCB5099}" dt="2019-08-05T01:05:13.863" v="389" actId="478"/>
          <ac:spMkLst>
            <pc:docMk/>
            <pc:sldMk cId="3045124332" sldId="329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2:08.642" v="614" actId="2085"/>
          <ac:spMkLst>
            <pc:docMk/>
            <pc:sldMk cId="3045124332" sldId="329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2:08.642" v="614" actId="2085"/>
          <ac:spMkLst>
            <pc:docMk/>
            <pc:sldMk cId="3045124332" sldId="329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5:13.863" v="389" actId="478"/>
          <ac:spMkLst>
            <pc:docMk/>
            <pc:sldMk cId="3045124332" sldId="329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2:08.642" v="614" actId="2085"/>
          <ac:spMkLst>
            <pc:docMk/>
            <pc:sldMk cId="3045124332" sldId="329"/>
            <ac:spMk id="13" creationId="{A2AB3E21-4228-4901-AF52-5DDAB7560E5D}"/>
          </ac:spMkLst>
        </pc:spChg>
        <pc:cxnChg chg="del">
          <ac:chgData name="Park Youngchan" userId="ca397c8ddc343a8a" providerId="LiveId" clId="{B08DCBC5-F7C5-46FB-9186-2886DDCB5099}" dt="2019-08-05T01:05:13.863" v="389" actId="478"/>
          <ac:cxnSpMkLst>
            <pc:docMk/>
            <pc:sldMk cId="3045124332" sldId="329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1:51.096" v="609" actId="2085"/>
        <pc:sldMkLst>
          <pc:docMk/>
          <pc:sldMk cId="3467571457" sldId="331"/>
        </pc:sldMkLst>
        <pc:spChg chg="del">
          <ac:chgData name="Park Youngchan" userId="ca397c8ddc343a8a" providerId="LiveId" clId="{B08DCBC5-F7C5-46FB-9186-2886DDCB5099}" dt="2019-08-05T01:05:33.620" v="400" actId="478"/>
          <ac:spMkLst>
            <pc:docMk/>
            <pc:sldMk cId="3467571457" sldId="331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5:35.762" v="401" actId="478"/>
          <ac:spMkLst>
            <pc:docMk/>
            <pc:sldMk cId="3467571457" sldId="331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1:51.096" v="609" actId="2085"/>
          <ac:spMkLst>
            <pc:docMk/>
            <pc:sldMk cId="3467571457" sldId="331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5:33.620" v="400" actId="478"/>
          <ac:spMkLst>
            <pc:docMk/>
            <pc:sldMk cId="3467571457" sldId="331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1:51.096" v="609" actId="2085"/>
          <ac:spMkLst>
            <pc:docMk/>
            <pc:sldMk cId="3467571457" sldId="331"/>
            <ac:spMk id="13" creationId="{7B453527-25DE-45A5-8DE3-B5CB224F3160}"/>
          </ac:spMkLst>
        </pc:spChg>
        <pc:spChg chg="add mod">
          <ac:chgData name="Park Youngchan" userId="ca397c8ddc343a8a" providerId="LiveId" clId="{B08DCBC5-F7C5-46FB-9186-2886DDCB5099}" dt="2019-08-05T01:11:51.096" v="609" actId="2085"/>
          <ac:spMkLst>
            <pc:docMk/>
            <pc:sldMk cId="3467571457" sldId="331"/>
            <ac:spMk id="14" creationId="{BC7EDAF2-92F0-4ACC-B276-A08EC8F586B0}"/>
          </ac:spMkLst>
        </pc:spChg>
        <pc:cxnChg chg="del">
          <ac:chgData name="Park Youngchan" userId="ca397c8ddc343a8a" providerId="LiveId" clId="{B08DCBC5-F7C5-46FB-9186-2886DDCB5099}" dt="2019-08-05T01:05:33.620" v="400" actId="478"/>
          <ac:cxnSpMkLst>
            <pc:docMk/>
            <pc:sldMk cId="3467571457" sldId="331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49.344" v="638" actId="2085"/>
        <pc:sldMkLst>
          <pc:docMk/>
          <pc:sldMk cId="2533207411" sldId="333"/>
        </pc:sldMkLst>
        <pc:spChg chg="add del">
          <ac:chgData name="Park Youngchan" userId="ca397c8ddc343a8a" providerId="LiveId" clId="{B08DCBC5-F7C5-46FB-9186-2886DDCB5099}" dt="2019-08-05T01:03:25.226" v="339" actId="478"/>
          <ac:spMkLst>
            <pc:docMk/>
            <pc:sldMk cId="2533207411" sldId="333"/>
            <ac:spMk id="7" creationId="{BF6A0C6A-5B12-4D49-8317-FEBA991E9D53}"/>
          </ac:spMkLst>
        </pc:spChg>
        <pc:spChg chg="del">
          <ac:chgData name="Park Youngchan" userId="ca397c8ddc343a8a" providerId="LiveId" clId="{B08DCBC5-F7C5-46FB-9186-2886DDCB5099}" dt="2019-08-05T01:03:25.226" v="339" actId="478"/>
          <ac:spMkLst>
            <pc:docMk/>
            <pc:sldMk cId="2533207411" sldId="333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49.344" v="638" actId="2085"/>
          <ac:spMkLst>
            <pc:docMk/>
            <pc:sldMk cId="2533207411" sldId="333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49.344" v="638" actId="2085"/>
          <ac:spMkLst>
            <pc:docMk/>
            <pc:sldMk cId="2533207411" sldId="333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2:01.042" v="316"/>
          <ac:spMkLst>
            <pc:docMk/>
            <pc:sldMk cId="2533207411" sldId="333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3:49.344" v="638" actId="2085"/>
          <ac:spMkLst>
            <pc:docMk/>
            <pc:sldMk cId="2533207411" sldId="333"/>
            <ac:spMk id="12" creationId="{A261A8A8-A4F9-4698-B8BC-FE9CFD3B7F21}"/>
          </ac:spMkLst>
        </pc:spChg>
        <pc:cxnChg chg="del">
          <ac:chgData name="Park Youngchan" userId="ca397c8ddc343a8a" providerId="LiveId" clId="{B08DCBC5-F7C5-46FB-9186-2886DDCB5099}" dt="2019-08-05T01:03:23.066" v="337" actId="478"/>
          <ac:cxnSpMkLst>
            <pc:docMk/>
            <pc:sldMk cId="2533207411" sldId="333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08.077" v="627" actId="2085"/>
        <pc:sldMkLst>
          <pc:docMk/>
          <pc:sldMk cId="1178239609" sldId="334"/>
        </pc:sldMkLst>
        <pc:spChg chg="mod">
          <ac:chgData name="Park Youngchan" userId="ca397c8ddc343a8a" providerId="LiveId" clId="{B08DCBC5-F7C5-46FB-9186-2886DDCB5099}" dt="2019-08-05T01:13:08.077" v="627" actId="2085"/>
          <ac:spMkLst>
            <pc:docMk/>
            <pc:sldMk cId="1178239609" sldId="334"/>
            <ac:spMk id="6" creationId="{30C0FFA5-C84A-476C-8DC1-7658F97B1BF9}"/>
          </ac:spMkLst>
        </pc:spChg>
        <pc:spChg chg="mod">
          <ac:chgData name="Park Youngchan" userId="ca397c8ddc343a8a" providerId="LiveId" clId="{B08DCBC5-F7C5-46FB-9186-2886DDCB5099}" dt="2019-08-05T01:13:08.077" v="627" actId="2085"/>
          <ac:spMkLst>
            <pc:docMk/>
            <pc:sldMk cId="1178239609" sldId="334"/>
            <ac:spMk id="7" creationId="{D449647D-5225-4E23-AA0E-E1A1578F4C33}"/>
          </ac:spMkLst>
        </pc:spChg>
        <pc:spChg chg="add del">
          <ac:chgData name="Park Youngchan" userId="ca397c8ddc343a8a" providerId="LiveId" clId="{B08DCBC5-F7C5-46FB-9186-2886DDCB5099}" dt="2019-08-05T00:59:57.775" v="271" actId="478"/>
          <ac:spMkLst>
            <pc:docMk/>
            <pc:sldMk cId="1178239609" sldId="334"/>
            <ac:spMk id="8" creationId="{041238A4-46CA-5C48-84B3-0B73E5781689}"/>
          </ac:spMkLst>
        </pc:spChg>
        <pc:spChg chg="add del">
          <ac:chgData name="Park Youngchan" userId="ca397c8ddc343a8a" providerId="LiveId" clId="{B08DCBC5-F7C5-46FB-9186-2886DDCB5099}" dt="2019-08-05T00:59:38.345" v="263"/>
          <ac:spMkLst>
            <pc:docMk/>
            <pc:sldMk cId="1178239609" sldId="334"/>
            <ac:spMk id="9" creationId="{475B4A62-9826-463C-805F-59D5F49992A9}"/>
          </ac:spMkLst>
        </pc:spChg>
        <pc:spChg chg="add mod">
          <ac:chgData name="Park Youngchan" userId="ca397c8ddc343a8a" providerId="LiveId" clId="{B08DCBC5-F7C5-46FB-9186-2886DDCB5099}" dt="2019-08-05T01:13:08.077" v="627" actId="2085"/>
          <ac:spMkLst>
            <pc:docMk/>
            <pc:sldMk cId="1178239609" sldId="334"/>
            <ac:spMk id="10" creationId="{709B6885-921B-4174-A6AD-728690E2FAC5}"/>
          </ac:spMkLst>
        </pc:spChg>
        <pc:spChg chg="add del mod">
          <ac:chgData name="Park Youngchan" userId="ca397c8ddc343a8a" providerId="LiveId" clId="{B08DCBC5-F7C5-46FB-9186-2886DDCB5099}" dt="2019-08-05T00:59:55.545" v="270" actId="478"/>
          <ac:spMkLst>
            <pc:docMk/>
            <pc:sldMk cId="1178239609" sldId="334"/>
            <ac:spMk id="11" creationId="{4A0E98BA-920F-3646-9AAE-155B21A9BE0E}"/>
          </ac:spMkLst>
        </pc:spChg>
        <pc:cxnChg chg="add del">
          <ac:chgData name="Park Youngchan" userId="ca397c8ddc343a8a" providerId="LiveId" clId="{B08DCBC5-F7C5-46FB-9186-2886DDCB5099}" dt="2019-08-05T00:59:57.775" v="271" actId="478"/>
          <ac:cxnSpMkLst>
            <pc:docMk/>
            <pc:sldMk cId="1178239609" sldId="334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45.717" v="637" actId="2085"/>
        <pc:sldMkLst>
          <pc:docMk/>
          <pc:sldMk cId="3874069020" sldId="335"/>
        </pc:sldMkLst>
        <pc:spChg chg="mod">
          <ac:chgData name="Park Youngchan" userId="ca397c8ddc343a8a" providerId="LiveId" clId="{B08DCBC5-F7C5-46FB-9186-2886DDCB5099}" dt="2019-08-05T01:13:45.717" v="637" actId="2085"/>
          <ac:spMkLst>
            <pc:docMk/>
            <pc:sldMk cId="3874069020" sldId="335"/>
            <ac:spMk id="6" creationId="{30C0FFA5-C84A-476C-8DC1-7658F97B1BF9}"/>
          </ac:spMkLst>
        </pc:spChg>
        <pc:spChg chg="mod">
          <ac:chgData name="Park Youngchan" userId="ca397c8ddc343a8a" providerId="LiveId" clId="{B08DCBC5-F7C5-46FB-9186-2886DDCB5099}" dt="2019-08-05T01:13:45.717" v="637" actId="2085"/>
          <ac:spMkLst>
            <pc:docMk/>
            <pc:sldMk cId="3874069020" sldId="335"/>
            <ac:spMk id="7" creationId="{D449647D-5225-4E23-AA0E-E1A1578F4C33}"/>
          </ac:spMkLst>
        </pc:spChg>
        <pc:spChg chg="del mod">
          <ac:chgData name="Park Youngchan" userId="ca397c8ddc343a8a" providerId="LiveId" clId="{B08DCBC5-F7C5-46FB-9186-2886DDCB5099}" dt="2019-08-05T01:03:06.053" v="334" actId="478"/>
          <ac:spMkLst>
            <pc:docMk/>
            <pc:sldMk cId="3874069020" sldId="335"/>
            <ac:spMk id="8" creationId="{041238A4-46CA-5C48-84B3-0B73E5781689}"/>
          </ac:spMkLst>
        </pc:spChg>
        <pc:spChg chg="add mod">
          <ac:chgData name="Park Youngchan" userId="ca397c8ddc343a8a" providerId="LiveId" clId="{B08DCBC5-F7C5-46FB-9186-2886DDCB5099}" dt="2019-08-05T01:13:45.717" v="637" actId="2085"/>
          <ac:spMkLst>
            <pc:docMk/>
            <pc:sldMk cId="3874069020" sldId="335"/>
            <ac:spMk id="9" creationId="{3DC7743B-B679-4941-B9BB-B32A283A21DA}"/>
          </ac:spMkLst>
        </pc:spChg>
        <pc:spChg chg="del mod">
          <ac:chgData name="Park Youngchan" userId="ca397c8ddc343a8a" providerId="LiveId" clId="{B08DCBC5-F7C5-46FB-9186-2886DDCB5099}" dt="2019-08-05T01:02:48.344" v="327" actId="478"/>
          <ac:spMkLst>
            <pc:docMk/>
            <pc:sldMk cId="3874069020" sldId="335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03:03.706" v="332" actId="478"/>
          <ac:cxnSpMkLst>
            <pc:docMk/>
            <pc:sldMk cId="3874069020" sldId="335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53.962" v="640" actId="2085"/>
        <pc:sldMkLst>
          <pc:docMk/>
          <pc:sldMk cId="1539094402" sldId="336"/>
        </pc:sldMkLst>
        <pc:spChg chg="del">
          <ac:chgData name="Park Youngchan" userId="ca397c8ddc343a8a" providerId="LiveId" clId="{B08DCBC5-F7C5-46FB-9186-2886DDCB5099}" dt="2019-08-05T01:03:30.132" v="342" actId="478"/>
          <ac:spMkLst>
            <pc:docMk/>
            <pc:sldMk cId="1539094402" sldId="336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53.962" v="640" actId="2085"/>
          <ac:spMkLst>
            <pc:docMk/>
            <pc:sldMk cId="1539094402" sldId="336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53.962" v="640" actId="2085"/>
          <ac:spMkLst>
            <pc:docMk/>
            <pc:sldMk cId="1539094402" sldId="336"/>
            <ac:spMk id="10" creationId="{9BE97CFA-C5E0-4453-8617-8C51E8DC0E79}"/>
          </ac:spMkLst>
        </pc:spChg>
        <pc:spChg chg="del mod">
          <ac:chgData name="Park Youngchan" userId="ca397c8ddc343a8a" providerId="LiveId" clId="{B08DCBC5-F7C5-46FB-9186-2886DDCB5099}" dt="2019-08-05T01:03:32.858" v="344" actId="478"/>
          <ac:spMkLst>
            <pc:docMk/>
            <pc:sldMk cId="1539094402" sldId="336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3:53.962" v="640" actId="2085"/>
          <ac:spMkLst>
            <pc:docMk/>
            <pc:sldMk cId="1539094402" sldId="336"/>
            <ac:spMk id="12" creationId="{263B1148-28A6-4A01-8054-A6A134ACE0E7}"/>
          </ac:spMkLst>
        </pc:spChg>
        <pc:picChg chg="mod">
          <ac:chgData name="Park Youngchan" userId="ca397c8ddc343a8a" providerId="LiveId" clId="{B08DCBC5-F7C5-46FB-9186-2886DDCB5099}" dt="2019-08-05T01:13:53.962" v="640" actId="2085"/>
          <ac:picMkLst>
            <pc:docMk/>
            <pc:sldMk cId="1539094402" sldId="336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3:32.858" v="344" actId="478"/>
          <ac:cxnSpMkLst>
            <pc:docMk/>
            <pc:sldMk cId="1539094402" sldId="336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3:56.833" v="641" actId="2085"/>
        <pc:sldMkLst>
          <pc:docMk/>
          <pc:sldMk cId="646260676" sldId="337"/>
        </pc:sldMkLst>
        <pc:spChg chg="del">
          <ac:chgData name="Park Youngchan" userId="ca397c8ddc343a8a" providerId="LiveId" clId="{B08DCBC5-F7C5-46FB-9186-2886DDCB5099}" dt="2019-08-05T01:03:38.378" v="346" actId="478"/>
          <ac:spMkLst>
            <pc:docMk/>
            <pc:sldMk cId="646260676" sldId="337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56.833" v="641" actId="2085"/>
          <ac:spMkLst>
            <pc:docMk/>
            <pc:sldMk cId="646260676" sldId="337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3:56.833" v="641" actId="2085"/>
          <ac:spMkLst>
            <pc:docMk/>
            <pc:sldMk cId="646260676" sldId="337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3:38.378" v="346" actId="478"/>
          <ac:spMkLst>
            <pc:docMk/>
            <pc:sldMk cId="646260676" sldId="337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3:56.833" v="641" actId="2085"/>
          <ac:spMkLst>
            <pc:docMk/>
            <pc:sldMk cId="646260676" sldId="337"/>
            <ac:spMk id="12" creationId="{0C000193-982E-4D6E-9E6B-1ABA540D3BCD}"/>
          </ac:spMkLst>
        </pc:spChg>
        <pc:picChg chg="mod">
          <ac:chgData name="Park Youngchan" userId="ca397c8ddc343a8a" providerId="LiveId" clId="{B08DCBC5-F7C5-46FB-9186-2886DDCB5099}" dt="2019-08-05T01:13:56.833" v="641" actId="2085"/>
          <ac:picMkLst>
            <pc:docMk/>
            <pc:sldMk cId="646260676" sldId="337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3:38.378" v="346" actId="478"/>
          <ac:cxnSpMkLst>
            <pc:docMk/>
            <pc:sldMk cId="646260676" sldId="337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4:00.547" v="642" actId="2085"/>
        <pc:sldMkLst>
          <pc:docMk/>
          <pc:sldMk cId="3512634660" sldId="338"/>
        </pc:sldMkLst>
        <pc:spChg chg="del">
          <ac:chgData name="Park Youngchan" userId="ca397c8ddc343a8a" providerId="LiveId" clId="{B08DCBC5-F7C5-46FB-9186-2886DDCB5099}" dt="2019-08-05T01:03:44.712" v="349" actId="478"/>
          <ac:spMkLst>
            <pc:docMk/>
            <pc:sldMk cId="3512634660" sldId="338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3:44.712" v="349" actId="478"/>
          <ac:spMkLst>
            <pc:docMk/>
            <pc:sldMk cId="3512634660" sldId="338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4:00.547" v="642" actId="2085"/>
          <ac:spMkLst>
            <pc:docMk/>
            <pc:sldMk cId="3512634660" sldId="338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3:44.712" v="349" actId="478"/>
          <ac:spMkLst>
            <pc:docMk/>
            <pc:sldMk cId="3512634660" sldId="338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4:00.547" v="642" actId="2085"/>
          <ac:spMkLst>
            <pc:docMk/>
            <pc:sldMk cId="3512634660" sldId="338"/>
            <ac:spMk id="12" creationId="{43172D9B-3534-4D4C-A53C-6966AA33A251}"/>
          </ac:spMkLst>
        </pc:spChg>
        <pc:spChg chg="add mod">
          <ac:chgData name="Park Youngchan" userId="ca397c8ddc343a8a" providerId="LiveId" clId="{B08DCBC5-F7C5-46FB-9186-2886DDCB5099}" dt="2019-08-05T01:14:00.547" v="642" actId="2085"/>
          <ac:spMkLst>
            <pc:docMk/>
            <pc:sldMk cId="3512634660" sldId="338"/>
            <ac:spMk id="13" creationId="{1A9E689A-DF09-4472-9A92-0138B7965138}"/>
          </ac:spMkLst>
        </pc:spChg>
        <pc:picChg chg="mod">
          <ac:chgData name="Park Youngchan" userId="ca397c8ddc343a8a" providerId="LiveId" clId="{B08DCBC5-F7C5-46FB-9186-2886DDCB5099}" dt="2019-08-05T01:14:00.547" v="642" actId="2085"/>
          <ac:picMkLst>
            <pc:docMk/>
            <pc:sldMk cId="3512634660" sldId="338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3:44.712" v="349" actId="478"/>
          <ac:cxnSpMkLst>
            <pc:docMk/>
            <pc:sldMk cId="3512634660" sldId="338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4:03.277" v="643" actId="2085"/>
        <pc:sldMkLst>
          <pc:docMk/>
          <pc:sldMk cId="2115730641" sldId="339"/>
        </pc:sldMkLst>
        <pc:spChg chg="del">
          <ac:chgData name="Park Youngchan" userId="ca397c8ddc343a8a" providerId="LiveId" clId="{B08DCBC5-F7C5-46FB-9186-2886DDCB5099}" dt="2019-08-05T01:03:47.881" v="351" actId="478"/>
          <ac:spMkLst>
            <pc:docMk/>
            <pc:sldMk cId="2115730641" sldId="339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3:47.881" v="351" actId="478"/>
          <ac:spMkLst>
            <pc:docMk/>
            <pc:sldMk cId="2115730641" sldId="339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4:03.277" v="643" actId="2085"/>
          <ac:spMkLst>
            <pc:docMk/>
            <pc:sldMk cId="2115730641" sldId="339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3:47.881" v="351" actId="478"/>
          <ac:spMkLst>
            <pc:docMk/>
            <pc:sldMk cId="2115730641" sldId="339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4:03.277" v="643" actId="2085"/>
          <ac:spMkLst>
            <pc:docMk/>
            <pc:sldMk cId="2115730641" sldId="339"/>
            <ac:spMk id="12" creationId="{9E3A450C-F9D1-45F9-8EAE-DD1AA4801590}"/>
          </ac:spMkLst>
        </pc:spChg>
        <pc:spChg chg="add mod">
          <ac:chgData name="Park Youngchan" userId="ca397c8ddc343a8a" providerId="LiveId" clId="{B08DCBC5-F7C5-46FB-9186-2886DDCB5099}" dt="2019-08-05T01:14:03.277" v="643" actId="2085"/>
          <ac:spMkLst>
            <pc:docMk/>
            <pc:sldMk cId="2115730641" sldId="339"/>
            <ac:spMk id="13" creationId="{FEC4A267-86BE-408E-A0AF-018C9AE6F90E}"/>
          </ac:spMkLst>
        </pc:spChg>
        <pc:picChg chg="mod">
          <ac:chgData name="Park Youngchan" userId="ca397c8ddc343a8a" providerId="LiveId" clId="{B08DCBC5-F7C5-46FB-9186-2886DDCB5099}" dt="2019-08-05T01:14:03.277" v="643" actId="2085"/>
          <ac:picMkLst>
            <pc:docMk/>
            <pc:sldMk cId="2115730641" sldId="339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3:47.881" v="351" actId="478"/>
          <ac:cxnSpMkLst>
            <pc:docMk/>
            <pc:sldMk cId="2115730641" sldId="339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2:56.534" v="625" actId="2085"/>
        <pc:sldMkLst>
          <pc:docMk/>
          <pc:sldMk cId="3963810662" sldId="340"/>
        </pc:sldMkLst>
        <pc:spChg chg="del">
          <ac:chgData name="Park Youngchan" userId="ca397c8ddc343a8a" providerId="LiveId" clId="{B08DCBC5-F7C5-46FB-9186-2886DDCB5099}" dt="2019-08-05T01:03:50.942" v="353" actId="478"/>
          <ac:spMkLst>
            <pc:docMk/>
            <pc:sldMk cId="3963810662" sldId="340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3:50.942" v="353" actId="478"/>
          <ac:spMkLst>
            <pc:docMk/>
            <pc:sldMk cId="3963810662" sldId="340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2:56.534" v="625" actId="2085"/>
          <ac:spMkLst>
            <pc:docMk/>
            <pc:sldMk cId="3963810662" sldId="340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3:50.942" v="353" actId="478"/>
          <ac:spMkLst>
            <pc:docMk/>
            <pc:sldMk cId="3963810662" sldId="340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2:56.534" v="625" actId="2085"/>
          <ac:spMkLst>
            <pc:docMk/>
            <pc:sldMk cId="3963810662" sldId="340"/>
            <ac:spMk id="12" creationId="{ED9BCF36-4CB4-4142-B67E-45B5CB003909}"/>
          </ac:spMkLst>
        </pc:spChg>
        <pc:spChg chg="add mod">
          <ac:chgData name="Park Youngchan" userId="ca397c8ddc343a8a" providerId="LiveId" clId="{B08DCBC5-F7C5-46FB-9186-2886DDCB5099}" dt="2019-08-05T01:12:56.534" v="625" actId="2085"/>
          <ac:spMkLst>
            <pc:docMk/>
            <pc:sldMk cId="3963810662" sldId="340"/>
            <ac:spMk id="13" creationId="{BBA14326-E175-4C73-8AB7-E77F5CD222EF}"/>
          </ac:spMkLst>
        </pc:spChg>
        <pc:picChg chg="mod">
          <ac:chgData name="Park Youngchan" userId="ca397c8ddc343a8a" providerId="LiveId" clId="{B08DCBC5-F7C5-46FB-9186-2886DDCB5099}" dt="2019-08-05T01:12:56.534" v="625" actId="2085"/>
          <ac:picMkLst>
            <pc:docMk/>
            <pc:sldMk cId="3963810662" sldId="340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3:50.942" v="353" actId="478"/>
          <ac:cxnSpMkLst>
            <pc:docMk/>
            <pc:sldMk cId="3963810662" sldId="340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2:50.685" v="624" actId="2085"/>
        <pc:sldMkLst>
          <pc:docMk/>
          <pc:sldMk cId="3224360688" sldId="341"/>
        </pc:sldMkLst>
        <pc:spChg chg="add mod">
          <ac:chgData name="Park Youngchan" userId="ca397c8ddc343a8a" providerId="LiveId" clId="{B08DCBC5-F7C5-46FB-9186-2886DDCB5099}" dt="2019-08-05T01:12:50.685" v="624" actId="2085"/>
          <ac:spMkLst>
            <pc:docMk/>
            <pc:sldMk cId="3224360688" sldId="341"/>
            <ac:spMk id="7" creationId="{B7EB27A5-E0E6-4E07-8DEB-E69DEAFED095}"/>
          </ac:spMkLst>
        </pc:spChg>
        <pc:spChg chg="del">
          <ac:chgData name="Park Youngchan" userId="ca397c8ddc343a8a" providerId="LiveId" clId="{B08DCBC5-F7C5-46FB-9186-2886DDCB5099}" dt="2019-08-05T01:03:55.400" v="355" actId="478"/>
          <ac:spMkLst>
            <pc:docMk/>
            <pc:sldMk cId="3224360688" sldId="341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3:55.400" v="355" actId="478"/>
          <ac:spMkLst>
            <pc:docMk/>
            <pc:sldMk cId="3224360688" sldId="341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2:50.685" v="624" actId="2085"/>
          <ac:spMkLst>
            <pc:docMk/>
            <pc:sldMk cId="3224360688" sldId="341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3:55.400" v="355" actId="478"/>
          <ac:spMkLst>
            <pc:docMk/>
            <pc:sldMk cId="3224360688" sldId="341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2:50.685" v="624" actId="2085"/>
          <ac:spMkLst>
            <pc:docMk/>
            <pc:sldMk cId="3224360688" sldId="341"/>
            <ac:spMk id="12" creationId="{16C2E570-C683-4A9A-8E5B-0AB8FC3765A7}"/>
          </ac:spMkLst>
        </pc:spChg>
        <pc:cxnChg chg="del">
          <ac:chgData name="Park Youngchan" userId="ca397c8ddc343a8a" providerId="LiveId" clId="{B08DCBC5-F7C5-46FB-9186-2886DDCB5099}" dt="2019-08-05T01:03:55.400" v="355" actId="478"/>
          <ac:cxnSpMkLst>
            <pc:docMk/>
            <pc:sldMk cId="3224360688" sldId="341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2:46.924" v="623" actId="2085"/>
        <pc:sldMkLst>
          <pc:docMk/>
          <pc:sldMk cId="173672678" sldId="342"/>
        </pc:sldMkLst>
        <pc:spChg chg="del">
          <ac:chgData name="Park Youngchan" userId="ca397c8ddc343a8a" providerId="LiveId" clId="{B08DCBC5-F7C5-46FB-9186-2886DDCB5099}" dt="2019-08-05T01:04:00.591" v="357" actId="478"/>
          <ac:spMkLst>
            <pc:docMk/>
            <pc:sldMk cId="173672678" sldId="342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4:02.755" v="358" actId="478"/>
          <ac:spMkLst>
            <pc:docMk/>
            <pc:sldMk cId="173672678" sldId="342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2:46.924" v="623" actId="2085"/>
          <ac:spMkLst>
            <pc:docMk/>
            <pc:sldMk cId="173672678" sldId="342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4:00.591" v="357" actId="478"/>
          <ac:spMkLst>
            <pc:docMk/>
            <pc:sldMk cId="173672678" sldId="342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2:46.924" v="623" actId="2085"/>
          <ac:spMkLst>
            <pc:docMk/>
            <pc:sldMk cId="173672678" sldId="342"/>
            <ac:spMk id="12" creationId="{4FB3F847-9772-4D18-8B1C-C6C09D8E3ADB}"/>
          </ac:spMkLst>
        </pc:spChg>
        <pc:spChg chg="add mod">
          <ac:chgData name="Park Youngchan" userId="ca397c8ddc343a8a" providerId="LiveId" clId="{B08DCBC5-F7C5-46FB-9186-2886DDCB5099}" dt="2019-08-05T01:12:46.924" v="623" actId="2085"/>
          <ac:spMkLst>
            <pc:docMk/>
            <pc:sldMk cId="173672678" sldId="342"/>
            <ac:spMk id="13" creationId="{3A0C4EE5-72AB-488F-90D9-10C89032AC46}"/>
          </ac:spMkLst>
        </pc:spChg>
        <pc:picChg chg="mod">
          <ac:chgData name="Park Youngchan" userId="ca397c8ddc343a8a" providerId="LiveId" clId="{B08DCBC5-F7C5-46FB-9186-2886DDCB5099}" dt="2019-08-05T01:12:46.924" v="623" actId="2085"/>
          <ac:picMkLst>
            <pc:docMk/>
            <pc:sldMk cId="173672678" sldId="342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4:00.591" v="357" actId="478"/>
          <ac:cxnSpMkLst>
            <pc:docMk/>
            <pc:sldMk cId="173672678" sldId="342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2:43.662" v="622" actId="2085"/>
        <pc:sldMkLst>
          <pc:docMk/>
          <pc:sldMk cId="4259372638" sldId="343"/>
        </pc:sldMkLst>
        <pc:spChg chg="del">
          <ac:chgData name="Park Youngchan" userId="ca397c8ddc343a8a" providerId="LiveId" clId="{B08DCBC5-F7C5-46FB-9186-2886DDCB5099}" dt="2019-08-05T01:04:06.769" v="360" actId="478"/>
          <ac:spMkLst>
            <pc:docMk/>
            <pc:sldMk cId="4259372638" sldId="343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4:06.769" v="360" actId="478"/>
          <ac:spMkLst>
            <pc:docMk/>
            <pc:sldMk cId="4259372638" sldId="343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2:43.662" v="622" actId="2085"/>
          <ac:spMkLst>
            <pc:docMk/>
            <pc:sldMk cId="4259372638" sldId="343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4:06.769" v="360" actId="478"/>
          <ac:spMkLst>
            <pc:docMk/>
            <pc:sldMk cId="4259372638" sldId="343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2:43.662" v="622" actId="2085"/>
          <ac:spMkLst>
            <pc:docMk/>
            <pc:sldMk cId="4259372638" sldId="343"/>
            <ac:spMk id="12" creationId="{3D8B2647-5D4E-4078-9921-8E2A475D9D72}"/>
          </ac:spMkLst>
        </pc:spChg>
        <pc:spChg chg="add mod">
          <ac:chgData name="Park Youngchan" userId="ca397c8ddc343a8a" providerId="LiveId" clId="{B08DCBC5-F7C5-46FB-9186-2886DDCB5099}" dt="2019-08-05T01:12:43.662" v="622" actId="2085"/>
          <ac:spMkLst>
            <pc:docMk/>
            <pc:sldMk cId="4259372638" sldId="343"/>
            <ac:spMk id="13" creationId="{524F0468-385C-4C3C-985E-39F6B1F848B5}"/>
          </ac:spMkLst>
        </pc:spChg>
        <pc:picChg chg="mod">
          <ac:chgData name="Park Youngchan" userId="ca397c8ddc343a8a" providerId="LiveId" clId="{B08DCBC5-F7C5-46FB-9186-2886DDCB5099}" dt="2019-08-05T01:12:43.662" v="622" actId="2085"/>
          <ac:picMkLst>
            <pc:docMk/>
            <pc:sldMk cId="4259372638" sldId="343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4:06.769" v="360" actId="478"/>
          <ac:cxnSpMkLst>
            <pc:docMk/>
            <pc:sldMk cId="4259372638" sldId="343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2:40.311" v="621" actId="2085"/>
        <pc:sldMkLst>
          <pc:docMk/>
          <pc:sldMk cId="1064890992" sldId="344"/>
        </pc:sldMkLst>
        <pc:spChg chg="del">
          <ac:chgData name="Park Youngchan" userId="ca397c8ddc343a8a" providerId="LiveId" clId="{B08DCBC5-F7C5-46FB-9186-2886DDCB5099}" dt="2019-08-05T01:04:11.193" v="362" actId="478"/>
          <ac:spMkLst>
            <pc:docMk/>
            <pc:sldMk cId="1064890992" sldId="344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4:17.098" v="367" actId="478"/>
          <ac:spMkLst>
            <pc:docMk/>
            <pc:sldMk cId="1064890992" sldId="344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2:40.311" v="621" actId="2085"/>
          <ac:spMkLst>
            <pc:docMk/>
            <pc:sldMk cId="1064890992" sldId="344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4:11.193" v="362" actId="478"/>
          <ac:spMkLst>
            <pc:docMk/>
            <pc:sldMk cId="1064890992" sldId="344"/>
            <ac:spMk id="11" creationId="{4A0E98BA-920F-3646-9AAE-155B21A9BE0E}"/>
          </ac:spMkLst>
        </pc:spChg>
        <pc:spChg chg="add del mod">
          <ac:chgData name="Park Youngchan" userId="ca397c8ddc343a8a" providerId="LiveId" clId="{B08DCBC5-F7C5-46FB-9186-2886DDCB5099}" dt="2019-08-05T01:04:15.153" v="366"/>
          <ac:spMkLst>
            <pc:docMk/>
            <pc:sldMk cId="1064890992" sldId="344"/>
            <ac:spMk id="12" creationId="{667952E6-0664-4B7B-AB44-06BAA0181942}"/>
          </ac:spMkLst>
        </pc:spChg>
        <pc:spChg chg="add del">
          <ac:chgData name="Park Youngchan" userId="ca397c8ddc343a8a" providerId="LiveId" clId="{B08DCBC5-F7C5-46FB-9186-2886DDCB5099}" dt="2019-08-05T01:04:15.153" v="366"/>
          <ac:spMkLst>
            <pc:docMk/>
            <pc:sldMk cId="1064890992" sldId="344"/>
            <ac:spMk id="13" creationId="{9EDE4771-8778-4ABA-ACDC-32309459147C}"/>
          </ac:spMkLst>
        </pc:spChg>
        <pc:spChg chg="add mod">
          <ac:chgData name="Park Youngchan" userId="ca397c8ddc343a8a" providerId="LiveId" clId="{B08DCBC5-F7C5-46FB-9186-2886DDCB5099}" dt="2019-08-05T01:12:40.311" v="621" actId="2085"/>
          <ac:spMkLst>
            <pc:docMk/>
            <pc:sldMk cId="1064890992" sldId="344"/>
            <ac:spMk id="14" creationId="{B88A987D-9DF3-4D08-9B92-AC779BED86D9}"/>
          </ac:spMkLst>
        </pc:spChg>
        <pc:spChg chg="add mod">
          <ac:chgData name="Park Youngchan" userId="ca397c8ddc343a8a" providerId="LiveId" clId="{B08DCBC5-F7C5-46FB-9186-2886DDCB5099}" dt="2019-08-05T01:12:40.311" v="621" actId="2085"/>
          <ac:spMkLst>
            <pc:docMk/>
            <pc:sldMk cId="1064890992" sldId="344"/>
            <ac:spMk id="15" creationId="{20C5F199-0943-4A85-880D-977EC154010C}"/>
          </ac:spMkLst>
        </pc:spChg>
        <pc:picChg chg="mod">
          <ac:chgData name="Park Youngchan" userId="ca397c8ddc343a8a" providerId="LiveId" clId="{B08DCBC5-F7C5-46FB-9186-2886DDCB5099}" dt="2019-08-05T01:12:40.311" v="621" actId="2085"/>
          <ac:picMkLst>
            <pc:docMk/>
            <pc:sldMk cId="1064890992" sldId="344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4:11.193" v="362" actId="478"/>
          <ac:cxnSpMkLst>
            <pc:docMk/>
            <pc:sldMk cId="1064890992" sldId="344"/>
            <ac:cxnSpMk id="3" creationId="{9EECDF23-A5F7-3342-8B46-BFF7120A135A}"/>
          </ac:cxnSpMkLst>
        </pc:cxnChg>
      </pc:sldChg>
      <pc:sldChg chg="modSp add">
        <pc:chgData name="Park Youngchan" userId="ca397c8ddc343a8a" providerId="LiveId" clId="{B08DCBC5-F7C5-46FB-9186-2886DDCB5099}" dt="2019-08-05T00:56:27.526" v="165" actId="113"/>
        <pc:sldMkLst>
          <pc:docMk/>
          <pc:sldMk cId="581233666" sldId="345"/>
        </pc:sldMkLst>
        <pc:spChg chg="mod">
          <ac:chgData name="Park Youngchan" userId="ca397c8ddc343a8a" providerId="LiveId" clId="{B08DCBC5-F7C5-46FB-9186-2886DDCB5099}" dt="2019-08-05T00:56:27.526" v="165" actId="113"/>
          <ac:spMkLst>
            <pc:docMk/>
            <pc:sldMk cId="581233666" sldId="345"/>
            <ac:spMk id="5" creationId="{5999099F-6928-4F35-BF03-33CF04C54AB0}"/>
          </ac:spMkLst>
        </pc:spChg>
        <pc:picChg chg="mod">
          <ac:chgData name="Park Youngchan" userId="ca397c8ddc343a8a" providerId="LiveId" clId="{B08DCBC5-F7C5-46FB-9186-2886DDCB5099}" dt="2019-08-05T00:56:04.412" v="163" actId="1076"/>
          <ac:picMkLst>
            <pc:docMk/>
            <pc:sldMk cId="581233666" sldId="345"/>
            <ac:picMk id="4" creationId="{5C7F084A-7C84-41CF-BB41-EC489E5777DF}"/>
          </ac:picMkLst>
        </pc:picChg>
      </pc:sldChg>
      <pc:sldChg chg="addSp delSp modSp add">
        <pc:chgData name="Park Youngchan" userId="ca397c8ddc343a8a" providerId="LiveId" clId="{B08DCBC5-F7C5-46FB-9186-2886DDCB5099}" dt="2019-08-05T01:12:36.750" v="620" actId="2085"/>
        <pc:sldMkLst>
          <pc:docMk/>
          <pc:sldMk cId="2691018609" sldId="346"/>
        </pc:sldMkLst>
        <pc:spChg chg="del">
          <ac:chgData name="Park Youngchan" userId="ca397c8ddc343a8a" providerId="LiveId" clId="{B08DCBC5-F7C5-46FB-9186-2886DDCB5099}" dt="2019-08-05T01:04:28.336" v="373" actId="478"/>
          <ac:spMkLst>
            <pc:docMk/>
            <pc:sldMk cId="2691018609" sldId="346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4:28.336" v="373" actId="478"/>
          <ac:spMkLst>
            <pc:docMk/>
            <pc:sldMk cId="2691018609" sldId="346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2:36.750" v="620" actId="2085"/>
          <ac:spMkLst>
            <pc:docMk/>
            <pc:sldMk cId="2691018609" sldId="346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4:28.336" v="373" actId="478"/>
          <ac:spMkLst>
            <pc:docMk/>
            <pc:sldMk cId="2691018609" sldId="346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2:36.750" v="620" actId="2085"/>
          <ac:spMkLst>
            <pc:docMk/>
            <pc:sldMk cId="2691018609" sldId="346"/>
            <ac:spMk id="12" creationId="{A36D3C48-867C-434D-B31E-54AA188515A5}"/>
          </ac:spMkLst>
        </pc:spChg>
        <pc:spChg chg="add mod">
          <ac:chgData name="Park Youngchan" userId="ca397c8ddc343a8a" providerId="LiveId" clId="{B08DCBC5-F7C5-46FB-9186-2886DDCB5099}" dt="2019-08-05T01:12:36.750" v="620" actId="2085"/>
          <ac:spMkLst>
            <pc:docMk/>
            <pc:sldMk cId="2691018609" sldId="346"/>
            <ac:spMk id="13" creationId="{E3A53D54-9389-4174-894B-22D048A45943}"/>
          </ac:spMkLst>
        </pc:spChg>
        <pc:picChg chg="mod">
          <ac:chgData name="Park Youngchan" userId="ca397c8ddc343a8a" providerId="LiveId" clId="{B08DCBC5-F7C5-46FB-9186-2886DDCB5099}" dt="2019-08-05T01:12:36.750" v="620" actId="2085"/>
          <ac:picMkLst>
            <pc:docMk/>
            <pc:sldMk cId="2691018609" sldId="346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4:28.336" v="373" actId="478"/>
          <ac:cxnSpMkLst>
            <pc:docMk/>
            <pc:sldMk cId="2691018609" sldId="346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2:32.839" v="619" actId="2085"/>
        <pc:sldMkLst>
          <pc:docMk/>
          <pc:sldMk cId="2312492457" sldId="347"/>
        </pc:sldMkLst>
        <pc:spChg chg="del">
          <ac:chgData name="Park Youngchan" userId="ca397c8ddc343a8a" providerId="LiveId" clId="{B08DCBC5-F7C5-46FB-9186-2886DDCB5099}" dt="2019-08-05T01:04:31.801" v="375" actId="478"/>
          <ac:spMkLst>
            <pc:docMk/>
            <pc:sldMk cId="2312492457" sldId="347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4:33.905" v="376" actId="478"/>
          <ac:spMkLst>
            <pc:docMk/>
            <pc:sldMk cId="2312492457" sldId="347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2:32.839" v="619" actId="2085"/>
          <ac:spMkLst>
            <pc:docMk/>
            <pc:sldMk cId="2312492457" sldId="347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4:31.801" v="375" actId="478"/>
          <ac:spMkLst>
            <pc:docMk/>
            <pc:sldMk cId="2312492457" sldId="347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2:32.839" v="619" actId="2085"/>
          <ac:spMkLst>
            <pc:docMk/>
            <pc:sldMk cId="2312492457" sldId="347"/>
            <ac:spMk id="12" creationId="{50B83E21-FD3A-4993-AFBF-D8F7D177A181}"/>
          </ac:spMkLst>
        </pc:spChg>
        <pc:spChg chg="add mod">
          <ac:chgData name="Park Youngchan" userId="ca397c8ddc343a8a" providerId="LiveId" clId="{B08DCBC5-F7C5-46FB-9186-2886DDCB5099}" dt="2019-08-05T01:12:32.839" v="619" actId="2085"/>
          <ac:spMkLst>
            <pc:docMk/>
            <pc:sldMk cId="2312492457" sldId="347"/>
            <ac:spMk id="13" creationId="{09ABC502-4C42-4674-A99D-4C219B22E96C}"/>
          </ac:spMkLst>
        </pc:spChg>
        <pc:picChg chg="mod">
          <ac:chgData name="Park Youngchan" userId="ca397c8ddc343a8a" providerId="LiveId" clId="{B08DCBC5-F7C5-46FB-9186-2886DDCB5099}" dt="2019-08-05T01:12:32.839" v="619" actId="2085"/>
          <ac:picMkLst>
            <pc:docMk/>
            <pc:sldMk cId="2312492457" sldId="347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4:31.801" v="375" actId="478"/>
          <ac:cxnSpMkLst>
            <pc:docMk/>
            <pc:sldMk cId="2312492457" sldId="347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1:07.871" v="603" actId="2085"/>
        <pc:sldMkLst>
          <pc:docMk/>
          <pc:sldMk cId="2599904594" sldId="348"/>
        </pc:sldMkLst>
        <pc:spChg chg="del">
          <ac:chgData name="Park Youngchan" userId="ca397c8ddc343a8a" providerId="LiveId" clId="{B08DCBC5-F7C5-46FB-9186-2886DDCB5099}" dt="2019-08-05T01:04:25.251" v="371" actId="478"/>
          <ac:spMkLst>
            <pc:docMk/>
            <pc:sldMk cId="2599904594" sldId="348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4:25.251" v="371" actId="478"/>
          <ac:spMkLst>
            <pc:docMk/>
            <pc:sldMk cId="2599904594" sldId="348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1:07.871" v="603" actId="2085"/>
          <ac:spMkLst>
            <pc:docMk/>
            <pc:sldMk cId="2599904594" sldId="348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4:25.251" v="371" actId="478"/>
          <ac:spMkLst>
            <pc:docMk/>
            <pc:sldMk cId="2599904594" sldId="348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1:07.871" v="603" actId="2085"/>
          <ac:spMkLst>
            <pc:docMk/>
            <pc:sldMk cId="2599904594" sldId="348"/>
            <ac:spMk id="12" creationId="{71009C8B-AA40-4E36-8D04-D57B92D8FA51}"/>
          </ac:spMkLst>
        </pc:spChg>
        <pc:spChg chg="add mod">
          <ac:chgData name="Park Youngchan" userId="ca397c8ddc343a8a" providerId="LiveId" clId="{B08DCBC5-F7C5-46FB-9186-2886DDCB5099}" dt="2019-08-05T01:11:07.871" v="603" actId="2085"/>
          <ac:spMkLst>
            <pc:docMk/>
            <pc:sldMk cId="2599904594" sldId="348"/>
            <ac:spMk id="13" creationId="{1125E44E-B4D6-443B-8B70-0E67539B8748}"/>
          </ac:spMkLst>
        </pc:spChg>
        <pc:picChg chg="mod">
          <ac:chgData name="Park Youngchan" userId="ca397c8ddc343a8a" providerId="LiveId" clId="{B08DCBC5-F7C5-46FB-9186-2886DDCB5099}" dt="2019-08-05T01:11:07.871" v="603" actId="2085"/>
          <ac:picMkLst>
            <pc:docMk/>
            <pc:sldMk cId="2599904594" sldId="348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4:25.251" v="371" actId="478"/>
          <ac:cxnSpMkLst>
            <pc:docMk/>
            <pc:sldMk cId="2599904594" sldId="348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2:21.762" v="617" actId="2085"/>
        <pc:sldMkLst>
          <pc:docMk/>
          <pc:sldMk cId="3250550443" sldId="349"/>
        </pc:sldMkLst>
        <pc:spChg chg="del">
          <ac:chgData name="Park Youngchan" userId="ca397c8ddc343a8a" providerId="LiveId" clId="{B08DCBC5-F7C5-46FB-9186-2886DDCB5099}" dt="2019-08-05T01:04:37.208" v="378" actId="478"/>
          <ac:spMkLst>
            <pc:docMk/>
            <pc:sldMk cId="3250550443" sldId="349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4:37.208" v="378" actId="478"/>
          <ac:spMkLst>
            <pc:docMk/>
            <pc:sldMk cId="3250550443" sldId="349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2:21.762" v="617" actId="2085"/>
          <ac:spMkLst>
            <pc:docMk/>
            <pc:sldMk cId="3250550443" sldId="349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4:37.208" v="378" actId="478"/>
          <ac:spMkLst>
            <pc:docMk/>
            <pc:sldMk cId="3250550443" sldId="349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2:21.762" v="617" actId="2085"/>
          <ac:spMkLst>
            <pc:docMk/>
            <pc:sldMk cId="3250550443" sldId="349"/>
            <ac:spMk id="12" creationId="{AFC93A6B-4D5D-419D-8944-06CFEAC53135}"/>
          </ac:spMkLst>
        </pc:spChg>
        <pc:spChg chg="add mod">
          <ac:chgData name="Park Youngchan" userId="ca397c8ddc343a8a" providerId="LiveId" clId="{B08DCBC5-F7C5-46FB-9186-2886DDCB5099}" dt="2019-08-05T01:12:21.762" v="617" actId="2085"/>
          <ac:spMkLst>
            <pc:docMk/>
            <pc:sldMk cId="3250550443" sldId="349"/>
            <ac:spMk id="13" creationId="{F4ECECA0-10C1-469E-9044-9A494891440E}"/>
          </ac:spMkLst>
        </pc:spChg>
        <pc:picChg chg="mod">
          <ac:chgData name="Park Youngchan" userId="ca397c8ddc343a8a" providerId="LiveId" clId="{B08DCBC5-F7C5-46FB-9186-2886DDCB5099}" dt="2019-08-05T01:12:21.762" v="617" actId="2085"/>
          <ac:picMkLst>
            <pc:docMk/>
            <pc:sldMk cId="3250550443" sldId="349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4:37.208" v="378" actId="478"/>
          <ac:cxnSpMkLst>
            <pc:docMk/>
            <pc:sldMk cId="3250550443" sldId="349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2:16.992" v="616" actId="2085"/>
        <pc:sldMkLst>
          <pc:docMk/>
          <pc:sldMk cId="2491736728" sldId="350"/>
        </pc:sldMkLst>
        <pc:spChg chg="del">
          <ac:chgData name="Park Youngchan" userId="ca397c8ddc343a8a" providerId="LiveId" clId="{B08DCBC5-F7C5-46FB-9186-2886DDCB5099}" dt="2019-08-05T01:04:40.641" v="380" actId="478"/>
          <ac:spMkLst>
            <pc:docMk/>
            <pc:sldMk cId="2491736728" sldId="350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4:40.641" v="380" actId="478"/>
          <ac:spMkLst>
            <pc:docMk/>
            <pc:sldMk cId="2491736728" sldId="350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2:16.992" v="616" actId="2085"/>
          <ac:spMkLst>
            <pc:docMk/>
            <pc:sldMk cId="2491736728" sldId="350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4:40.641" v="380" actId="478"/>
          <ac:spMkLst>
            <pc:docMk/>
            <pc:sldMk cId="2491736728" sldId="350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2:16.992" v="616" actId="2085"/>
          <ac:spMkLst>
            <pc:docMk/>
            <pc:sldMk cId="2491736728" sldId="350"/>
            <ac:spMk id="12" creationId="{B5D5711B-92DD-48FD-B678-30860555A948}"/>
          </ac:spMkLst>
        </pc:spChg>
        <pc:spChg chg="add mod">
          <ac:chgData name="Park Youngchan" userId="ca397c8ddc343a8a" providerId="LiveId" clId="{B08DCBC5-F7C5-46FB-9186-2886DDCB5099}" dt="2019-08-05T01:12:16.992" v="616" actId="2085"/>
          <ac:spMkLst>
            <pc:docMk/>
            <pc:sldMk cId="2491736728" sldId="350"/>
            <ac:spMk id="13" creationId="{803A26C1-EE13-4C8D-AA04-85F3AEFEA690}"/>
          </ac:spMkLst>
        </pc:spChg>
        <pc:picChg chg="mod">
          <ac:chgData name="Park Youngchan" userId="ca397c8ddc343a8a" providerId="LiveId" clId="{B08DCBC5-F7C5-46FB-9186-2886DDCB5099}" dt="2019-08-05T01:12:16.992" v="616" actId="2085"/>
          <ac:picMkLst>
            <pc:docMk/>
            <pc:sldMk cId="2491736728" sldId="350"/>
            <ac:picMk id="1026" creationId="{446C130D-753D-4E17-9A4C-2CB0725B9061}"/>
          </ac:picMkLst>
        </pc:picChg>
        <pc:cxnChg chg="del">
          <ac:chgData name="Park Youngchan" userId="ca397c8ddc343a8a" providerId="LiveId" clId="{B08DCBC5-F7C5-46FB-9186-2886DDCB5099}" dt="2019-08-05T01:04:40.641" v="380" actId="478"/>
          <ac:cxnSpMkLst>
            <pc:docMk/>
            <pc:sldMk cId="2491736728" sldId="350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1:59.869" v="611" actId="2085"/>
        <pc:sldMkLst>
          <pc:docMk/>
          <pc:sldMk cId="307607926" sldId="351"/>
        </pc:sldMkLst>
        <pc:spChg chg="del">
          <ac:chgData name="Park Youngchan" userId="ca397c8ddc343a8a" providerId="LiveId" clId="{B08DCBC5-F7C5-46FB-9186-2886DDCB5099}" dt="2019-08-05T01:05:22.034" v="394" actId="478"/>
          <ac:spMkLst>
            <pc:docMk/>
            <pc:sldMk cId="307607926" sldId="351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5:22.034" v="394" actId="478"/>
          <ac:spMkLst>
            <pc:docMk/>
            <pc:sldMk cId="307607926" sldId="351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1:59.869" v="611" actId="2085"/>
          <ac:spMkLst>
            <pc:docMk/>
            <pc:sldMk cId="307607926" sldId="351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5:22.034" v="394" actId="478"/>
          <ac:spMkLst>
            <pc:docMk/>
            <pc:sldMk cId="307607926" sldId="351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1:59.869" v="611" actId="2085"/>
          <ac:spMkLst>
            <pc:docMk/>
            <pc:sldMk cId="307607926" sldId="351"/>
            <ac:spMk id="12" creationId="{82FBBE6E-987B-4850-A3C3-2315986E4256}"/>
          </ac:spMkLst>
        </pc:spChg>
        <pc:spChg chg="add mod">
          <ac:chgData name="Park Youngchan" userId="ca397c8ddc343a8a" providerId="LiveId" clId="{B08DCBC5-F7C5-46FB-9186-2886DDCB5099}" dt="2019-08-05T01:11:59.869" v="611" actId="2085"/>
          <ac:spMkLst>
            <pc:docMk/>
            <pc:sldMk cId="307607926" sldId="351"/>
            <ac:spMk id="13" creationId="{5C3B9727-F9C7-4458-852C-F75F3B67E533}"/>
          </ac:spMkLst>
        </pc:spChg>
        <pc:cxnChg chg="del">
          <ac:chgData name="Park Youngchan" userId="ca397c8ddc343a8a" providerId="LiveId" clId="{B08DCBC5-F7C5-46FB-9186-2886DDCB5099}" dt="2019-08-05T01:05:22.034" v="394" actId="478"/>
          <ac:cxnSpMkLst>
            <pc:docMk/>
            <pc:sldMk cId="307607926" sldId="351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2:03.256" v="612" actId="2085"/>
        <pc:sldMkLst>
          <pc:docMk/>
          <pc:sldMk cId="1643195520" sldId="352"/>
        </pc:sldMkLst>
        <pc:spChg chg="del">
          <ac:chgData name="Park Youngchan" userId="ca397c8ddc343a8a" providerId="LiveId" clId="{B08DCBC5-F7C5-46FB-9186-2886DDCB5099}" dt="2019-08-05T01:05:25.247" v="396" actId="478"/>
          <ac:spMkLst>
            <pc:docMk/>
            <pc:sldMk cId="1643195520" sldId="352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5:25.247" v="396" actId="478"/>
          <ac:spMkLst>
            <pc:docMk/>
            <pc:sldMk cId="1643195520" sldId="352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2:03.256" v="612" actId="2085"/>
          <ac:spMkLst>
            <pc:docMk/>
            <pc:sldMk cId="1643195520" sldId="352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5:25.247" v="396" actId="478"/>
          <ac:spMkLst>
            <pc:docMk/>
            <pc:sldMk cId="1643195520" sldId="352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2:03.256" v="612" actId="2085"/>
          <ac:spMkLst>
            <pc:docMk/>
            <pc:sldMk cId="1643195520" sldId="352"/>
            <ac:spMk id="12" creationId="{72779E44-96AB-4DA8-A6CF-8A26D1A3AE7B}"/>
          </ac:spMkLst>
        </pc:spChg>
        <pc:spChg chg="add mod">
          <ac:chgData name="Park Youngchan" userId="ca397c8ddc343a8a" providerId="LiveId" clId="{B08DCBC5-F7C5-46FB-9186-2886DDCB5099}" dt="2019-08-05T01:12:03.256" v="612" actId="2085"/>
          <ac:spMkLst>
            <pc:docMk/>
            <pc:sldMk cId="1643195520" sldId="352"/>
            <ac:spMk id="13" creationId="{06CFA1FE-B8B4-4B2E-AF51-41BDB03A8FFB}"/>
          </ac:spMkLst>
        </pc:spChg>
        <pc:cxnChg chg="del">
          <ac:chgData name="Park Youngchan" userId="ca397c8ddc343a8a" providerId="LiveId" clId="{B08DCBC5-F7C5-46FB-9186-2886DDCB5099}" dt="2019-08-05T01:05:25.247" v="396" actId="478"/>
          <ac:cxnSpMkLst>
            <pc:docMk/>
            <pc:sldMk cId="1643195520" sldId="352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1:55.026" v="610" actId="2085"/>
        <pc:sldMkLst>
          <pc:docMk/>
          <pc:sldMk cId="1415630197" sldId="353"/>
        </pc:sldMkLst>
        <pc:spChg chg="del">
          <ac:chgData name="Park Youngchan" userId="ca397c8ddc343a8a" providerId="LiveId" clId="{B08DCBC5-F7C5-46FB-9186-2886DDCB5099}" dt="2019-08-05T01:05:28.718" v="398" actId="478"/>
          <ac:spMkLst>
            <pc:docMk/>
            <pc:sldMk cId="1415630197" sldId="353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5:28.718" v="398" actId="478"/>
          <ac:spMkLst>
            <pc:docMk/>
            <pc:sldMk cId="1415630197" sldId="353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1:55.026" v="610" actId="2085"/>
          <ac:spMkLst>
            <pc:docMk/>
            <pc:sldMk cId="1415630197" sldId="353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5:28.718" v="398" actId="478"/>
          <ac:spMkLst>
            <pc:docMk/>
            <pc:sldMk cId="1415630197" sldId="353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1:55.026" v="610" actId="2085"/>
          <ac:spMkLst>
            <pc:docMk/>
            <pc:sldMk cId="1415630197" sldId="353"/>
            <ac:spMk id="12" creationId="{51ECBCB6-DFD1-4A24-B4E6-874DC3E9565B}"/>
          </ac:spMkLst>
        </pc:spChg>
        <pc:spChg chg="add mod">
          <ac:chgData name="Park Youngchan" userId="ca397c8ddc343a8a" providerId="LiveId" clId="{B08DCBC5-F7C5-46FB-9186-2886DDCB5099}" dt="2019-08-05T01:11:55.026" v="610" actId="2085"/>
          <ac:spMkLst>
            <pc:docMk/>
            <pc:sldMk cId="1415630197" sldId="353"/>
            <ac:spMk id="13" creationId="{42004269-67A3-4291-81A6-1D77D0DD2C60}"/>
          </ac:spMkLst>
        </pc:spChg>
        <pc:cxnChg chg="del">
          <ac:chgData name="Park Youngchan" userId="ca397c8ddc343a8a" providerId="LiveId" clId="{B08DCBC5-F7C5-46FB-9186-2886DDCB5099}" dt="2019-08-05T01:05:28.718" v="398" actId="478"/>
          <ac:cxnSpMkLst>
            <pc:docMk/>
            <pc:sldMk cId="1415630197" sldId="353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1:45.552" v="607" actId="2085"/>
        <pc:sldMkLst>
          <pc:docMk/>
          <pc:sldMk cId="1480205579" sldId="354"/>
        </pc:sldMkLst>
        <pc:spChg chg="del">
          <ac:chgData name="Park Youngchan" userId="ca397c8ddc343a8a" providerId="LiveId" clId="{B08DCBC5-F7C5-46FB-9186-2886DDCB5099}" dt="2019-08-05T01:05:40.083" v="403" actId="478"/>
          <ac:spMkLst>
            <pc:docMk/>
            <pc:sldMk cId="1480205579" sldId="354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5:40.083" v="403" actId="478"/>
          <ac:spMkLst>
            <pc:docMk/>
            <pc:sldMk cId="1480205579" sldId="354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1:45.552" v="607" actId="2085"/>
          <ac:spMkLst>
            <pc:docMk/>
            <pc:sldMk cId="1480205579" sldId="354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5:40.083" v="403" actId="478"/>
          <ac:spMkLst>
            <pc:docMk/>
            <pc:sldMk cId="1480205579" sldId="354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1:45.552" v="607" actId="2085"/>
          <ac:spMkLst>
            <pc:docMk/>
            <pc:sldMk cId="1480205579" sldId="354"/>
            <ac:spMk id="12" creationId="{2C214732-913F-4FA2-9888-6E5031F03688}"/>
          </ac:spMkLst>
        </pc:spChg>
        <pc:spChg chg="add mod">
          <ac:chgData name="Park Youngchan" userId="ca397c8ddc343a8a" providerId="LiveId" clId="{B08DCBC5-F7C5-46FB-9186-2886DDCB5099}" dt="2019-08-05T01:11:45.552" v="607" actId="2085"/>
          <ac:spMkLst>
            <pc:docMk/>
            <pc:sldMk cId="1480205579" sldId="354"/>
            <ac:spMk id="13" creationId="{200B874A-0BD2-4CD0-8863-6F1D2FC3B285}"/>
          </ac:spMkLst>
        </pc:spChg>
        <pc:cxnChg chg="del">
          <ac:chgData name="Park Youngchan" userId="ca397c8ddc343a8a" providerId="LiveId" clId="{B08DCBC5-F7C5-46FB-9186-2886DDCB5099}" dt="2019-08-05T01:05:40.083" v="403" actId="478"/>
          <ac:cxnSpMkLst>
            <pc:docMk/>
            <pc:sldMk cId="1480205579" sldId="354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1:41.136" v="606" actId="2085"/>
        <pc:sldMkLst>
          <pc:docMk/>
          <pc:sldMk cId="2204996477" sldId="355"/>
        </pc:sldMkLst>
        <pc:spChg chg="del">
          <ac:chgData name="Park Youngchan" userId="ca397c8ddc343a8a" providerId="LiveId" clId="{B08DCBC5-F7C5-46FB-9186-2886DDCB5099}" dt="2019-08-05T01:05:43.044" v="405" actId="478"/>
          <ac:spMkLst>
            <pc:docMk/>
            <pc:sldMk cId="2204996477" sldId="355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5:43.044" v="405" actId="478"/>
          <ac:spMkLst>
            <pc:docMk/>
            <pc:sldMk cId="2204996477" sldId="355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1:41.136" v="606" actId="2085"/>
          <ac:spMkLst>
            <pc:docMk/>
            <pc:sldMk cId="2204996477" sldId="355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5:43.044" v="405" actId="478"/>
          <ac:spMkLst>
            <pc:docMk/>
            <pc:sldMk cId="2204996477" sldId="355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1:41.136" v="606" actId="2085"/>
          <ac:spMkLst>
            <pc:docMk/>
            <pc:sldMk cId="2204996477" sldId="355"/>
            <ac:spMk id="12" creationId="{DF291038-622E-4BA7-9634-70736A3618B2}"/>
          </ac:spMkLst>
        </pc:spChg>
        <pc:spChg chg="add mod">
          <ac:chgData name="Park Youngchan" userId="ca397c8ddc343a8a" providerId="LiveId" clId="{B08DCBC5-F7C5-46FB-9186-2886DDCB5099}" dt="2019-08-05T01:11:41.136" v="606" actId="2085"/>
          <ac:spMkLst>
            <pc:docMk/>
            <pc:sldMk cId="2204996477" sldId="355"/>
            <ac:spMk id="13" creationId="{470BBE0B-E4CA-4655-AB58-38726A3C1AD0}"/>
          </ac:spMkLst>
        </pc:spChg>
        <pc:cxnChg chg="del">
          <ac:chgData name="Park Youngchan" userId="ca397c8ddc343a8a" providerId="LiveId" clId="{B08DCBC5-F7C5-46FB-9186-2886DDCB5099}" dt="2019-08-05T01:05:43.044" v="405" actId="478"/>
          <ac:cxnSpMkLst>
            <pc:docMk/>
            <pc:sldMk cId="2204996477" sldId="355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1:31.612" v="605" actId="2085"/>
        <pc:sldMkLst>
          <pc:docMk/>
          <pc:sldMk cId="983425254" sldId="356"/>
        </pc:sldMkLst>
        <pc:spChg chg="del">
          <ac:chgData name="Park Youngchan" userId="ca397c8ddc343a8a" providerId="LiveId" clId="{B08DCBC5-F7C5-46FB-9186-2886DDCB5099}" dt="2019-08-05T01:05:47.288" v="407" actId="478"/>
          <ac:spMkLst>
            <pc:docMk/>
            <pc:sldMk cId="983425254" sldId="356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5:49.426" v="408" actId="478"/>
          <ac:spMkLst>
            <pc:docMk/>
            <pc:sldMk cId="983425254" sldId="356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1:31.612" v="605" actId="2085"/>
          <ac:spMkLst>
            <pc:docMk/>
            <pc:sldMk cId="983425254" sldId="356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5:47.288" v="407" actId="478"/>
          <ac:spMkLst>
            <pc:docMk/>
            <pc:sldMk cId="983425254" sldId="356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1:31.612" v="605" actId="2085"/>
          <ac:spMkLst>
            <pc:docMk/>
            <pc:sldMk cId="983425254" sldId="356"/>
            <ac:spMk id="12" creationId="{7ADBBA05-B213-475E-9248-FF16BA2DE80B}"/>
          </ac:spMkLst>
        </pc:spChg>
        <pc:spChg chg="add mod">
          <ac:chgData name="Park Youngchan" userId="ca397c8ddc343a8a" providerId="LiveId" clId="{B08DCBC5-F7C5-46FB-9186-2886DDCB5099}" dt="2019-08-05T01:11:31.612" v="605" actId="2085"/>
          <ac:spMkLst>
            <pc:docMk/>
            <pc:sldMk cId="983425254" sldId="356"/>
            <ac:spMk id="13" creationId="{840EC188-0097-4ED5-A546-CFD37896DBD8}"/>
          </ac:spMkLst>
        </pc:spChg>
        <pc:cxnChg chg="del">
          <ac:chgData name="Park Youngchan" userId="ca397c8ddc343a8a" providerId="LiveId" clId="{B08DCBC5-F7C5-46FB-9186-2886DDCB5099}" dt="2019-08-05T01:05:47.288" v="407" actId="478"/>
          <ac:cxnSpMkLst>
            <pc:docMk/>
            <pc:sldMk cId="983425254" sldId="356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2:12.793" v="615" actId="2085"/>
        <pc:sldMkLst>
          <pc:docMk/>
          <pc:sldMk cId="3768496043" sldId="357"/>
        </pc:sldMkLst>
        <pc:spChg chg="mod">
          <ac:chgData name="Park Youngchan" userId="ca397c8ddc343a8a" providerId="LiveId" clId="{B08DCBC5-F7C5-46FB-9186-2886DDCB5099}" dt="2019-08-05T01:12:12.793" v="615" actId="2085"/>
          <ac:spMkLst>
            <pc:docMk/>
            <pc:sldMk cId="3768496043" sldId="357"/>
            <ac:spMk id="6" creationId="{30C0FFA5-C84A-476C-8DC1-7658F97B1BF9}"/>
          </ac:spMkLst>
        </pc:spChg>
        <pc:spChg chg="add mod">
          <ac:chgData name="Park Youngchan" userId="ca397c8ddc343a8a" providerId="LiveId" clId="{B08DCBC5-F7C5-46FB-9186-2886DDCB5099}" dt="2019-08-05T01:12:12.793" v="615" actId="2085"/>
          <ac:spMkLst>
            <pc:docMk/>
            <pc:sldMk cId="3768496043" sldId="357"/>
            <ac:spMk id="7" creationId="{0E095C55-BF2B-431C-98E5-1237674C9430}"/>
          </ac:spMkLst>
        </pc:spChg>
        <pc:spChg chg="del mod">
          <ac:chgData name="Park Youngchan" userId="ca397c8ddc343a8a" providerId="LiveId" clId="{B08DCBC5-F7C5-46FB-9186-2886DDCB5099}" dt="2019-08-05T01:04:55.665" v="385" actId="478"/>
          <ac:spMkLst>
            <pc:docMk/>
            <pc:sldMk cId="3768496043" sldId="357"/>
            <ac:spMk id="8" creationId="{041238A4-46CA-5C48-84B3-0B73E5781689}"/>
          </ac:spMkLst>
        </pc:spChg>
        <pc:spChg chg="del mod">
          <ac:chgData name="Park Youngchan" userId="ca397c8ddc343a8a" providerId="LiveId" clId="{B08DCBC5-F7C5-46FB-9186-2886DDCB5099}" dt="2019-08-05T01:04:55.665" v="385" actId="478"/>
          <ac:spMkLst>
            <pc:docMk/>
            <pc:sldMk cId="3768496043" sldId="357"/>
            <ac:spMk id="11" creationId="{4A0E98BA-920F-3646-9AAE-155B21A9BE0E}"/>
          </ac:spMkLst>
        </pc:spChg>
        <pc:cxnChg chg="del mod">
          <ac:chgData name="Park Youngchan" userId="ca397c8ddc343a8a" providerId="LiveId" clId="{B08DCBC5-F7C5-46FB-9186-2886DDCB5099}" dt="2019-08-05T01:04:55.665" v="385" actId="478"/>
          <ac:cxnSpMkLst>
            <pc:docMk/>
            <pc:sldMk cId="3768496043" sldId="357"/>
            <ac:cxnSpMk id="3" creationId="{9EECDF23-A5F7-3342-8B46-BFF7120A135A}"/>
          </ac:cxnSpMkLst>
        </pc:cxnChg>
      </pc:sldChg>
      <pc:sldChg chg="delSp modSp add">
        <pc:chgData name="Park Youngchan" userId="ca397c8ddc343a8a" providerId="LiveId" clId="{B08DCBC5-F7C5-46FB-9186-2886DDCB5099}" dt="2019-08-05T01:22:27.963" v="813" actId="2711"/>
        <pc:sldMkLst>
          <pc:docMk/>
          <pc:sldMk cId="308208219" sldId="358"/>
        </pc:sldMkLst>
        <pc:spChg chg="mod">
          <ac:chgData name="Park Youngchan" userId="ca397c8ddc343a8a" providerId="LiveId" clId="{B08DCBC5-F7C5-46FB-9186-2886DDCB5099}" dt="2019-08-05T01:22:27.963" v="813" actId="2711"/>
          <ac:spMkLst>
            <pc:docMk/>
            <pc:sldMk cId="308208219" sldId="358"/>
            <ac:spMk id="6" creationId="{30C0FFA5-C84A-476C-8DC1-7658F97B1BF9}"/>
          </ac:spMkLst>
        </pc:spChg>
        <pc:spChg chg="del mod">
          <ac:chgData name="Park Youngchan" userId="ca397c8ddc343a8a" providerId="LiveId" clId="{B08DCBC5-F7C5-46FB-9186-2886DDCB5099}" dt="2019-08-05T01:21:55.345" v="804" actId="478"/>
          <ac:spMkLst>
            <pc:docMk/>
            <pc:sldMk cId="308208219" sldId="358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22:27.963" v="813" actId="2711"/>
          <ac:spMkLst>
            <pc:docMk/>
            <pc:sldMk cId="308208219" sldId="358"/>
            <ac:spMk id="9" creationId="{E2119FF5-66AE-41F5-BB5E-07112951837B}"/>
          </ac:spMkLst>
        </pc:spChg>
        <pc:spChg chg="mod">
          <ac:chgData name="Park Youngchan" userId="ca397c8ddc343a8a" providerId="LiveId" clId="{B08DCBC5-F7C5-46FB-9186-2886DDCB5099}" dt="2019-08-05T01:22:19.183" v="812" actId="2085"/>
          <ac:spMkLst>
            <pc:docMk/>
            <pc:sldMk cId="308208219" sldId="358"/>
            <ac:spMk id="11" creationId="{4A0E98BA-920F-3646-9AAE-155B21A9BE0E}"/>
          </ac:spMkLst>
        </pc:spChg>
        <pc:cxnChg chg="del mod">
          <ac:chgData name="Park Youngchan" userId="ca397c8ddc343a8a" providerId="LiveId" clId="{B08DCBC5-F7C5-46FB-9186-2886DDCB5099}" dt="2019-08-05T01:22:02.595" v="807" actId="478"/>
          <ac:cxnSpMkLst>
            <pc:docMk/>
            <pc:sldMk cId="308208219" sldId="358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23:20.392" v="830" actId="2711"/>
        <pc:sldMkLst>
          <pc:docMk/>
          <pc:sldMk cId="2547077593" sldId="360"/>
        </pc:sldMkLst>
        <pc:spChg chg="mod">
          <ac:chgData name="Park Youngchan" userId="ca397c8ddc343a8a" providerId="LiveId" clId="{B08DCBC5-F7C5-46FB-9186-2886DDCB5099}" dt="2019-08-05T01:23:20.392" v="830" actId="2711"/>
          <ac:spMkLst>
            <pc:docMk/>
            <pc:sldMk cId="2547077593" sldId="360"/>
            <ac:spMk id="6" creationId="{30C0FFA5-C84A-476C-8DC1-7658F97B1BF9}"/>
          </ac:spMkLst>
        </pc:spChg>
        <pc:spChg chg="add mod">
          <ac:chgData name="Park Youngchan" userId="ca397c8ddc343a8a" providerId="LiveId" clId="{B08DCBC5-F7C5-46FB-9186-2886DDCB5099}" dt="2019-08-05T01:23:08.509" v="825" actId="2085"/>
          <ac:spMkLst>
            <pc:docMk/>
            <pc:sldMk cId="2547077593" sldId="360"/>
            <ac:spMk id="7" creationId="{656DD3B1-9ADE-437A-B481-09357BF06ECD}"/>
          </ac:spMkLst>
        </pc:spChg>
        <pc:spChg chg="del">
          <ac:chgData name="Park Youngchan" userId="ca397c8ddc343a8a" providerId="LiveId" clId="{B08DCBC5-F7C5-46FB-9186-2886DDCB5099}" dt="2019-08-05T01:23:01.666" v="822" actId="478"/>
          <ac:spMkLst>
            <pc:docMk/>
            <pc:sldMk cId="2547077593" sldId="360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23:20.392" v="830" actId="2711"/>
          <ac:spMkLst>
            <pc:docMk/>
            <pc:sldMk cId="2547077593" sldId="360"/>
            <ac:spMk id="9" creationId="{E2119FF5-66AE-41F5-BB5E-07112951837B}"/>
          </ac:spMkLst>
        </pc:spChg>
        <pc:spChg chg="del">
          <ac:chgData name="Park Youngchan" userId="ca397c8ddc343a8a" providerId="LiveId" clId="{B08DCBC5-F7C5-46FB-9186-2886DDCB5099}" dt="2019-08-05T01:23:01.666" v="822" actId="478"/>
          <ac:spMkLst>
            <pc:docMk/>
            <pc:sldMk cId="2547077593" sldId="360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23:01.666" v="822" actId="478"/>
          <ac:cxnSpMkLst>
            <pc:docMk/>
            <pc:sldMk cId="2547077593" sldId="360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23:34.991" v="835" actId="2711"/>
        <pc:sldMkLst>
          <pc:docMk/>
          <pc:sldMk cId="1705859294" sldId="361"/>
        </pc:sldMkLst>
        <pc:spChg chg="del">
          <ac:chgData name="Park Youngchan" userId="ca397c8ddc343a8a" providerId="LiveId" clId="{B08DCBC5-F7C5-46FB-9186-2886DDCB5099}" dt="2019-08-05T01:23:24.277" v="831" actId="478"/>
          <ac:spMkLst>
            <pc:docMk/>
            <pc:sldMk cId="1705859294" sldId="361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23:34.991" v="835" actId="2711"/>
          <ac:spMkLst>
            <pc:docMk/>
            <pc:sldMk cId="1705859294" sldId="361"/>
            <ac:spMk id="9" creationId="{E2119FF5-66AE-41F5-BB5E-07112951837B}"/>
          </ac:spMkLst>
        </pc:spChg>
        <pc:spChg chg="add">
          <ac:chgData name="Park Youngchan" userId="ca397c8ddc343a8a" providerId="LiveId" clId="{B08DCBC5-F7C5-46FB-9186-2886DDCB5099}" dt="2019-08-05T01:23:24.774" v="832"/>
          <ac:spMkLst>
            <pc:docMk/>
            <pc:sldMk cId="1705859294" sldId="361"/>
            <ac:spMk id="10" creationId="{570CA87A-89D6-4B27-9A23-7B6FE90667C7}"/>
          </ac:spMkLst>
        </pc:spChg>
        <pc:spChg chg="del">
          <ac:chgData name="Park Youngchan" userId="ca397c8ddc343a8a" providerId="LiveId" clId="{B08DCBC5-F7C5-46FB-9186-2886DDCB5099}" dt="2019-08-05T01:23:24.277" v="831" actId="478"/>
          <ac:spMkLst>
            <pc:docMk/>
            <pc:sldMk cId="1705859294" sldId="361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23:24.277" v="831" actId="478"/>
          <ac:cxnSpMkLst>
            <pc:docMk/>
            <pc:sldMk cId="1705859294" sldId="361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24:14.180" v="846"/>
        <pc:sldMkLst>
          <pc:docMk/>
          <pc:sldMk cId="3452110471" sldId="362"/>
        </pc:sldMkLst>
        <pc:spChg chg="mod">
          <ac:chgData name="Park Youngchan" userId="ca397c8ddc343a8a" providerId="LiveId" clId="{B08DCBC5-F7C5-46FB-9186-2886DDCB5099}" dt="2019-08-05T01:24:06.280" v="843" actId="2711"/>
          <ac:spMkLst>
            <pc:docMk/>
            <pc:sldMk cId="3452110471" sldId="362"/>
            <ac:spMk id="6" creationId="{30C0FFA5-C84A-476C-8DC1-7658F97B1BF9}"/>
          </ac:spMkLst>
        </pc:spChg>
        <pc:spChg chg="add mod">
          <ac:chgData name="Park Youngchan" userId="ca397c8ddc343a8a" providerId="LiveId" clId="{B08DCBC5-F7C5-46FB-9186-2886DDCB5099}" dt="2019-08-05T01:23:50.163" v="840" actId="2085"/>
          <ac:spMkLst>
            <pc:docMk/>
            <pc:sldMk cId="3452110471" sldId="362"/>
            <ac:spMk id="7" creationId="{9422E200-C1A9-44CE-B9AB-C14F86624140}"/>
          </ac:spMkLst>
        </pc:spChg>
        <pc:spChg chg="del">
          <ac:chgData name="Park Youngchan" userId="ca397c8ddc343a8a" providerId="LiveId" clId="{B08DCBC5-F7C5-46FB-9186-2886DDCB5099}" dt="2019-08-05T01:23:39.003" v="836" actId="478"/>
          <ac:spMkLst>
            <pc:docMk/>
            <pc:sldMk cId="3452110471" sldId="362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24:06.280" v="843" actId="2711"/>
          <ac:spMkLst>
            <pc:docMk/>
            <pc:sldMk cId="3452110471" sldId="362"/>
            <ac:spMk id="9" creationId="{E2119FF5-66AE-41F5-BB5E-07112951837B}"/>
          </ac:spMkLst>
        </pc:spChg>
        <pc:spChg chg="add del">
          <ac:chgData name="Park Youngchan" userId="ca397c8ddc343a8a" providerId="LiveId" clId="{B08DCBC5-F7C5-46FB-9186-2886DDCB5099}" dt="2019-08-05T01:24:14.180" v="846"/>
          <ac:spMkLst>
            <pc:docMk/>
            <pc:sldMk cId="3452110471" sldId="362"/>
            <ac:spMk id="10" creationId="{A5D023C1-A421-4A64-9360-77188D47C99F}"/>
          </ac:spMkLst>
        </pc:spChg>
        <pc:spChg chg="del">
          <ac:chgData name="Park Youngchan" userId="ca397c8ddc343a8a" providerId="LiveId" clId="{B08DCBC5-F7C5-46FB-9186-2886DDCB5099}" dt="2019-08-05T01:23:39.003" v="836" actId="478"/>
          <ac:spMkLst>
            <pc:docMk/>
            <pc:sldMk cId="3452110471" sldId="362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23:39.003" v="836" actId="478"/>
          <ac:cxnSpMkLst>
            <pc:docMk/>
            <pc:sldMk cId="3452110471" sldId="362"/>
            <ac:cxnSpMk id="3" creationId="{9EECDF23-A5F7-3342-8B46-BFF7120A135A}"/>
          </ac:cxnSpMkLst>
        </pc:cxnChg>
      </pc:sldChg>
      <pc:sldChg chg="addSp delSp modSp add ord">
        <pc:chgData name="Park Youngchan" userId="ca397c8ddc343a8a" providerId="LiveId" clId="{B08DCBC5-F7C5-46FB-9186-2886DDCB5099}" dt="2019-08-05T01:25:35.541" v="871"/>
        <pc:sldMkLst>
          <pc:docMk/>
          <pc:sldMk cId="2948711649" sldId="363"/>
        </pc:sldMkLst>
        <pc:spChg chg="add">
          <ac:chgData name="Park Youngchan" userId="ca397c8ddc343a8a" providerId="LiveId" clId="{B08DCBC5-F7C5-46FB-9186-2886DDCB5099}" dt="2019-08-05T01:24:15.181" v="847"/>
          <ac:spMkLst>
            <pc:docMk/>
            <pc:sldMk cId="2948711649" sldId="363"/>
            <ac:spMk id="7" creationId="{C707BDE9-03C7-4462-8FFF-22931F305E76}"/>
          </ac:spMkLst>
        </pc:spChg>
        <pc:spChg chg="del">
          <ac:chgData name="Park Youngchan" userId="ca397c8ddc343a8a" providerId="LiveId" clId="{B08DCBC5-F7C5-46FB-9186-2886DDCB5099}" dt="2019-08-05T01:24:11.923" v="844" actId="478"/>
          <ac:spMkLst>
            <pc:docMk/>
            <pc:sldMk cId="2948711649" sldId="363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24:23.285" v="850" actId="2085"/>
          <ac:spMkLst>
            <pc:docMk/>
            <pc:sldMk cId="2948711649" sldId="363"/>
            <ac:spMk id="9" creationId="{E2119FF5-66AE-41F5-BB5E-07112951837B}"/>
          </ac:spMkLst>
        </pc:spChg>
        <pc:spChg chg="del">
          <ac:chgData name="Park Youngchan" userId="ca397c8ddc343a8a" providerId="LiveId" clId="{B08DCBC5-F7C5-46FB-9186-2886DDCB5099}" dt="2019-08-05T01:24:11.923" v="844" actId="478"/>
          <ac:spMkLst>
            <pc:docMk/>
            <pc:sldMk cId="2948711649" sldId="363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24:11.923" v="844" actId="478"/>
          <ac:cxnSpMkLst>
            <pc:docMk/>
            <pc:sldMk cId="2948711649" sldId="363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25:08.145" v="863" actId="2085"/>
        <pc:sldMkLst>
          <pc:docMk/>
          <pc:sldMk cId="2481052288" sldId="364"/>
        </pc:sldMkLst>
        <pc:spChg chg="mod">
          <ac:chgData name="Park Youngchan" userId="ca397c8ddc343a8a" providerId="LiveId" clId="{B08DCBC5-F7C5-46FB-9186-2886DDCB5099}" dt="2019-08-05T01:25:08.145" v="863" actId="2085"/>
          <ac:spMkLst>
            <pc:docMk/>
            <pc:sldMk cId="2481052288" sldId="364"/>
            <ac:spMk id="2" creationId="{1DC291C6-4F51-452D-B737-88DC3500DA0F}"/>
          </ac:spMkLst>
        </pc:spChg>
        <pc:spChg chg="mod">
          <ac:chgData name="Park Youngchan" userId="ca397c8ddc343a8a" providerId="LiveId" clId="{B08DCBC5-F7C5-46FB-9186-2886DDCB5099}" dt="2019-08-05T01:25:08.145" v="863" actId="2085"/>
          <ac:spMkLst>
            <pc:docMk/>
            <pc:sldMk cId="2481052288" sldId="364"/>
            <ac:spMk id="6" creationId="{30C0FFA5-C84A-476C-8DC1-7658F97B1BF9}"/>
          </ac:spMkLst>
        </pc:spChg>
        <pc:spChg chg="del">
          <ac:chgData name="Park Youngchan" userId="ca397c8ddc343a8a" providerId="LiveId" clId="{B08DCBC5-F7C5-46FB-9186-2886DDCB5099}" dt="2019-08-05T01:24:30.999" v="853" actId="478"/>
          <ac:spMkLst>
            <pc:docMk/>
            <pc:sldMk cId="2481052288" sldId="364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25:08.145" v="863" actId="2085"/>
          <ac:spMkLst>
            <pc:docMk/>
            <pc:sldMk cId="2481052288" sldId="364"/>
            <ac:spMk id="9" creationId="{E2119FF5-66AE-41F5-BB5E-07112951837B}"/>
          </ac:spMkLst>
        </pc:spChg>
        <pc:spChg chg="add del">
          <ac:chgData name="Park Youngchan" userId="ca397c8ddc343a8a" providerId="LiveId" clId="{B08DCBC5-F7C5-46FB-9186-2886DDCB5099}" dt="2019-08-05T01:24:30.999" v="853" actId="478"/>
          <ac:spMkLst>
            <pc:docMk/>
            <pc:sldMk cId="2481052288" sldId="364"/>
            <ac:spMk id="10" creationId="{EF5BA18D-6DC2-4D36-B323-EB5CEF0BFC87}"/>
          </ac:spMkLst>
        </pc:spChg>
        <pc:spChg chg="del">
          <ac:chgData name="Park Youngchan" userId="ca397c8ddc343a8a" providerId="LiveId" clId="{B08DCBC5-F7C5-46FB-9186-2886DDCB5099}" dt="2019-08-05T01:24:26.171" v="851" actId="478"/>
          <ac:spMkLst>
            <pc:docMk/>
            <pc:sldMk cId="2481052288" sldId="364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25:08.145" v="863" actId="2085"/>
          <ac:spMkLst>
            <pc:docMk/>
            <pc:sldMk cId="2481052288" sldId="364"/>
            <ac:spMk id="12" creationId="{B19EE66F-1F60-4516-B5B5-2549919BC987}"/>
          </ac:spMkLst>
        </pc:spChg>
        <pc:cxnChg chg="del">
          <ac:chgData name="Park Youngchan" userId="ca397c8ddc343a8a" providerId="LiveId" clId="{B08DCBC5-F7C5-46FB-9186-2886DDCB5099}" dt="2019-08-05T01:24:26.171" v="851" actId="478"/>
          <ac:cxnSpMkLst>
            <pc:docMk/>
            <pc:sldMk cId="2481052288" sldId="364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25:04.795" v="862" actId="2085"/>
        <pc:sldMkLst>
          <pc:docMk/>
          <pc:sldMk cId="775126893" sldId="365"/>
        </pc:sldMkLst>
        <pc:spChg chg="del">
          <ac:chgData name="Park Youngchan" userId="ca397c8ddc343a8a" providerId="LiveId" clId="{B08DCBC5-F7C5-46FB-9186-2886DDCB5099}" dt="2019-08-05T01:24:56.061" v="859" actId="478"/>
          <ac:spMkLst>
            <pc:docMk/>
            <pc:sldMk cId="775126893" sldId="365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25:04.795" v="862" actId="2085"/>
          <ac:spMkLst>
            <pc:docMk/>
            <pc:sldMk cId="775126893" sldId="365"/>
            <ac:spMk id="9" creationId="{E2119FF5-66AE-41F5-BB5E-07112951837B}"/>
          </ac:spMkLst>
        </pc:spChg>
        <pc:spChg chg="add mod">
          <ac:chgData name="Park Youngchan" userId="ca397c8ddc343a8a" providerId="LiveId" clId="{B08DCBC5-F7C5-46FB-9186-2886DDCB5099}" dt="2019-08-05T01:25:04.795" v="862" actId="2085"/>
          <ac:spMkLst>
            <pc:docMk/>
            <pc:sldMk cId="775126893" sldId="365"/>
            <ac:spMk id="10" creationId="{1743F884-9EB3-4866-9A88-30CE9E0EB34A}"/>
          </ac:spMkLst>
        </pc:spChg>
        <pc:spChg chg="del">
          <ac:chgData name="Park Youngchan" userId="ca397c8ddc343a8a" providerId="LiveId" clId="{B08DCBC5-F7C5-46FB-9186-2886DDCB5099}" dt="2019-08-05T01:24:56.061" v="859" actId="478"/>
          <ac:spMkLst>
            <pc:docMk/>
            <pc:sldMk cId="775126893" sldId="365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24:56.061" v="859" actId="478"/>
          <ac:cxnSpMkLst>
            <pc:docMk/>
            <pc:sldMk cId="775126893" sldId="365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25:27.418" v="869" actId="207"/>
        <pc:sldMkLst>
          <pc:docMk/>
          <pc:sldMk cId="3238985262" sldId="366"/>
        </pc:sldMkLst>
        <pc:spChg chg="del mod">
          <ac:chgData name="Park Youngchan" userId="ca397c8ddc343a8a" providerId="LiveId" clId="{B08DCBC5-F7C5-46FB-9186-2886DDCB5099}" dt="2019-08-05T01:25:16.760" v="865" actId="478"/>
          <ac:spMkLst>
            <pc:docMk/>
            <pc:sldMk cId="3238985262" sldId="366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25:27.418" v="869" actId="207"/>
          <ac:spMkLst>
            <pc:docMk/>
            <pc:sldMk cId="3238985262" sldId="366"/>
            <ac:spMk id="9" creationId="{E2119FF5-66AE-41F5-BB5E-07112951837B}"/>
          </ac:spMkLst>
        </pc:spChg>
        <pc:spChg chg="del mod">
          <ac:chgData name="Park Youngchan" userId="ca397c8ddc343a8a" providerId="LiveId" clId="{B08DCBC5-F7C5-46FB-9186-2886DDCB5099}" dt="2019-08-05T01:25:16.760" v="865" actId="478"/>
          <ac:spMkLst>
            <pc:docMk/>
            <pc:sldMk cId="3238985262" sldId="366"/>
            <ac:spMk id="11" creationId="{4A0E98BA-920F-3646-9AAE-155B21A9BE0E}"/>
          </ac:spMkLst>
        </pc:spChg>
        <pc:spChg chg="add">
          <ac:chgData name="Park Youngchan" userId="ca397c8ddc343a8a" providerId="LiveId" clId="{B08DCBC5-F7C5-46FB-9186-2886DDCB5099}" dt="2019-08-05T01:25:17.013" v="866"/>
          <ac:spMkLst>
            <pc:docMk/>
            <pc:sldMk cId="3238985262" sldId="366"/>
            <ac:spMk id="12" creationId="{C1F6C437-94FE-4640-9917-6473C1F093D4}"/>
          </ac:spMkLst>
        </pc:spChg>
        <pc:cxnChg chg="del">
          <ac:chgData name="Park Youngchan" userId="ca397c8ddc343a8a" providerId="LiveId" clId="{B08DCBC5-F7C5-46FB-9186-2886DDCB5099}" dt="2019-08-05T01:25:16.760" v="865" actId="478"/>
          <ac:cxnSpMkLst>
            <pc:docMk/>
            <pc:sldMk cId="3238985262" sldId="366"/>
            <ac:cxnSpMk id="3" creationId="{9EECDF23-A5F7-3342-8B46-BFF7120A135A}"/>
          </ac:cxnSpMkLst>
        </pc:cxnChg>
      </pc:sldChg>
      <pc:sldChg chg="delSp modSp add modNotesTx">
        <pc:chgData name="Park Youngchan" userId="ca397c8ddc343a8a" providerId="LiveId" clId="{B08DCBC5-F7C5-46FB-9186-2886DDCB5099}" dt="2019-08-05T01:29:27.272" v="925" actId="6549"/>
        <pc:sldMkLst>
          <pc:docMk/>
          <pc:sldMk cId="2372970715" sldId="367"/>
        </pc:sldMkLst>
        <pc:spChg chg="mod">
          <ac:chgData name="Park Youngchan" userId="ca397c8ddc343a8a" providerId="LiveId" clId="{B08DCBC5-F7C5-46FB-9186-2886DDCB5099}" dt="2019-08-05T01:14:28.366" v="647" actId="2711"/>
          <ac:spMkLst>
            <pc:docMk/>
            <pc:sldMk cId="2372970715" sldId="367"/>
            <ac:spMk id="5" creationId="{9F6E7813-C23A-4737-8E60-87F8332D0AED}"/>
          </ac:spMkLst>
        </pc:spChg>
        <pc:spChg chg="mod">
          <ac:chgData name="Park Youngchan" userId="ca397c8ddc343a8a" providerId="LiveId" clId="{B08DCBC5-F7C5-46FB-9186-2886DDCB5099}" dt="2019-08-05T01:14:42.796" v="660" actId="207"/>
          <ac:spMkLst>
            <pc:docMk/>
            <pc:sldMk cId="2372970715" sldId="367"/>
            <ac:spMk id="6" creationId="{30C0FFA5-C84A-476C-8DC1-7658F97B1BF9}"/>
          </ac:spMkLst>
        </pc:spChg>
        <pc:spChg chg="mod">
          <ac:chgData name="Park Youngchan" userId="ca397c8ddc343a8a" providerId="LiveId" clId="{B08DCBC5-F7C5-46FB-9186-2886DDCB5099}" dt="2019-08-05T01:14:28.366" v="647" actId="2711"/>
          <ac:spMkLst>
            <pc:docMk/>
            <pc:sldMk cId="2372970715" sldId="367"/>
            <ac:spMk id="7" creationId="{13836D3E-63FC-4FDD-AF02-FB2AF375DF2A}"/>
          </ac:spMkLst>
        </pc:spChg>
        <pc:spChg chg="mod">
          <ac:chgData name="Park Youngchan" userId="ca397c8ddc343a8a" providerId="LiveId" clId="{B08DCBC5-F7C5-46FB-9186-2886DDCB5099}" dt="2019-08-05T01:15:00.184" v="669" actId="1076"/>
          <ac:spMkLst>
            <pc:docMk/>
            <pc:sldMk cId="2372970715" sldId="367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4:28.366" v="647" actId="2711"/>
          <ac:spMkLst>
            <pc:docMk/>
            <pc:sldMk cId="2372970715" sldId="367"/>
            <ac:spMk id="9" creationId="{E2119FF5-66AE-41F5-BB5E-07112951837B}"/>
          </ac:spMkLst>
        </pc:spChg>
        <pc:spChg chg="mod">
          <ac:chgData name="Park Youngchan" userId="ca397c8ddc343a8a" providerId="LiveId" clId="{B08DCBC5-F7C5-46FB-9186-2886DDCB5099}" dt="2019-08-05T01:14:28.366" v="647" actId="2711"/>
          <ac:spMkLst>
            <pc:docMk/>
            <pc:sldMk cId="2372970715" sldId="367"/>
            <ac:spMk id="10" creationId="{88493869-EC81-45AE-8E5D-F2E1FA56EFBB}"/>
          </ac:spMkLst>
        </pc:spChg>
        <pc:spChg chg="del mod">
          <ac:chgData name="Park Youngchan" userId="ca397c8ddc343a8a" providerId="LiveId" clId="{B08DCBC5-F7C5-46FB-9186-2886DDCB5099}" dt="2019-08-05T01:14:36.728" v="648" actId="478"/>
          <ac:spMkLst>
            <pc:docMk/>
            <pc:sldMk cId="2372970715" sldId="367"/>
            <ac:spMk id="11" creationId="{4A0E98BA-920F-3646-9AAE-155B21A9BE0E}"/>
          </ac:spMkLst>
        </pc:spChg>
        <pc:spChg chg="mod">
          <ac:chgData name="Park Youngchan" userId="ca397c8ddc343a8a" providerId="LiveId" clId="{B08DCBC5-F7C5-46FB-9186-2886DDCB5099}" dt="2019-08-05T01:14:28.366" v="647" actId="2711"/>
          <ac:spMkLst>
            <pc:docMk/>
            <pc:sldMk cId="2372970715" sldId="367"/>
            <ac:spMk id="12" creationId="{8B10FCBF-B094-4496-A75D-E4F909E9160C}"/>
          </ac:spMkLst>
        </pc:spChg>
        <pc:cxnChg chg="del mod">
          <ac:chgData name="Park Youngchan" userId="ca397c8ddc343a8a" providerId="LiveId" clId="{B08DCBC5-F7C5-46FB-9186-2886DDCB5099}" dt="2019-08-05T01:14:38.564" v="649" actId="478"/>
          <ac:cxnSpMkLst>
            <pc:docMk/>
            <pc:sldMk cId="2372970715" sldId="367"/>
            <ac:cxnSpMk id="3" creationId="{9EECDF23-A5F7-3342-8B46-BFF7120A135A}"/>
          </ac:cxnSpMkLst>
        </pc:cxnChg>
      </pc:sldChg>
      <pc:sldChg chg="addSp delSp modSp add modNotesTx">
        <pc:chgData name="Park Youngchan" userId="ca397c8ddc343a8a" providerId="LiveId" clId="{B08DCBC5-F7C5-46FB-9186-2886DDCB5099}" dt="2019-08-05T01:29:25.606" v="924" actId="6549"/>
        <pc:sldMkLst>
          <pc:docMk/>
          <pc:sldMk cId="2856332396" sldId="368"/>
        </pc:sldMkLst>
        <pc:spChg chg="mod">
          <ac:chgData name="Park Youngchan" userId="ca397c8ddc343a8a" providerId="LiveId" clId="{B08DCBC5-F7C5-46FB-9186-2886DDCB5099}" dt="2019-08-05T01:16:01.978" v="685" actId="2085"/>
          <ac:spMkLst>
            <pc:docMk/>
            <pc:sldMk cId="2856332396" sldId="368"/>
            <ac:spMk id="2" creationId="{9188F087-4090-4F6D-A273-E57F82E49EF4}"/>
          </ac:spMkLst>
        </pc:spChg>
        <pc:spChg chg="mod">
          <ac:chgData name="Park Youngchan" userId="ca397c8ddc343a8a" providerId="LiveId" clId="{B08DCBC5-F7C5-46FB-9186-2886DDCB5099}" dt="2019-08-05T01:15:58.386" v="684" actId="2085"/>
          <ac:spMkLst>
            <pc:docMk/>
            <pc:sldMk cId="2856332396" sldId="368"/>
            <ac:spMk id="4" creationId="{A07488D1-16CC-41BD-A297-4DD3DE6153A4}"/>
          </ac:spMkLst>
        </pc:spChg>
        <pc:spChg chg="mod">
          <ac:chgData name="Park Youngchan" userId="ca397c8ddc343a8a" providerId="LiveId" clId="{B08DCBC5-F7C5-46FB-9186-2886DDCB5099}" dt="2019-08-05T01:15:51.652" v="682" actId="14100"/>
          <ac:spMkLst>
            <pc:docMk/>
            <pc:sldMk cId="2856332396" sldId="368"/>
            <ac:spMk id="5" creationId="{9F6E7813-C23A-4737-8E60-87F8332D0AED}"/>
          </ac:spMkLst>
        </pc:spChg>
        <pc:spChg chg="mod">
          <ac:chgData name="Park Youngchan" userId="ca397c8ddc343a8a" providerId="LiveId" clId="{B08DCBC5-F7C5-46FB-9186-2886DDCB5099}" dt="2019-08-05T01:15:17.767" v="676" actId="404"/>
          <ac:spMkLst>
            <pc:docMk/>
            <pc:sldMk cId="2856332396" sldId="368"/>
            <ac:spMk id="6" creationId="{30C0FFA5-C84A-476C-8DC1-7658F97B1BF9}"/>
          </ac:spMkLst>
        </pc:spChg>
        <pc:spChg chg="mod">
          <ac:chgData name="Park Youngchan" userId="ca397c8ddc343a8a" providerId="LiveId" clId="{B08DCBC5-F7C5-46FB-9186-2886DDCB5099}" dt="2019-08-05T01:15:27.957" v="679" actId="2711"/>
          <ac:spMkLst>
            <pc:docMk/>
            <pc:sldMk cId="2856332396" sldId="368"/>
            <ac:spMk id="7" creationId="{13836D3E-63FC-4FDD-AF02-FB2AF375DF2A}"/>
          </ac:spMkLst>
        </pc:spChg>
        <pc:spChg chg="del">
          <ac:chgData name="Park Youngchan" userId="ca397c8ddc343a8a" providerId="LiveId" clId="{B08DCBC5-F7C5-46FB-9186-2886DDCB5099}" dt="2019-08-05T01:15:04.682" v="670" actId="478"/>
          <ac:spMkLst>
            <pc:docMk/>
            <pc:sldMk cId="2856332396" sldId="368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5:27.957" v="679" actId="2711"/>
          <ac:spMkLst>
            <pc:docMk/>
            <pc:sldMk cId="2856332396" sldId="368"/>
            <ac:spMk id="9" creationId="{E2119FF5-66AE-41F5-BB5E-07112951837B}"/>
          </ac:spMkLst>
        </pc:spChg>
        <pc:spChg chg="mod">
          <ac:chgData name="Park Youngchan" userId="ca397c8ddc343a8a" providerId="LiveId" clId="{B08DCBC5-F7C5-46FB-9186-2886DDCB5099}" dt="2019-08-05T01:15:27.957" v="679" actId="2711"/>
          <ac:spMkLst>
            <pc:docMk/>
            <pc:sldMk cId="2856332396" sldId="368"/>
            <ac:spMk id="10" creationId="{88493869-EC81-45AE-8E5D-F2E1FA56EFBB}"/>
          </ac:spMkLst>
        </pc:spChg>
        <pc:spChg chg="del">
          <ac:chgData name="Park Youngchan" userId="ca397c8ddc343a8a" providerId="LiveId" clId="{B08DCBC5-F7C5-46FB-9186-2886DDCB5099}" dt="2019-08-05T01:15:04.682" v="670" actId="478"/>
          <ac:spMkLst>
            <pc:docMk/>
            <pc:sldMk cId="2856332396" sldId="368"/>
            <ac:spMk id="11" creationId="{4A0E98BA-920F-3646-9AAE-155B21A9BE0E}"/>
          </ac:spMkLst>
        </pc:spChg>
        <pc:spChg chg="mod">
          <ac:chgData name="Park Youngchan" userId="ca397c8ddc343a8a" providerId="LiveId" clId="{B08DCBC5-F7C5-46FB-9186-2886DDCB5099}" dt="2019-08-05T01:15:51.652" v="682" actId="14100"/>
          <ac:spMkLst>
            <pc:docMk/>
            <pc:sldMk cId="2856332396" sldId="368"/>
            <ac:spMk id="12" creationId="{8B10FCBF-B094-4496-A75D-E4F909E9160C}"/>
          </ac:spMkLst>
        </pc:spChg>
        <pc:spChg chg="mod">
          <ac:chgData name="Park Youngchan" userId="ca397c8ddc343a8a" providerId="LiveId" clId="{B08DCBC5-F7C5-46FB-9186-2886DDCB5099}" dt="2019-08-05T01:15:27.957" v="679" actId="2711"/>
          <ac:spMkLst>
            <pc:docMk/>
            <pc:sldMk cId="2856332396" sldId="368"/>
            <ac:spMk id="15" creationId="{B3C435B2-55E5-4380-AE7B-1F85F180BC59}"/>
          </ac:spMkLst>
        </pc:spChg>
        <pc:spChg chg="add mod">
          <ac:chgData name="Park Youngchan" userId="ca397c8ddc343a8a" providerId="LiveId" clId="{B08DCBC5-F7C5-46FB-9186-2886DDCB5099}" dt="2019-08-05T01:15:07.811" v="672" actId="2085"/>
          <ac:spMkLst>
            <pc:docMk/>
            <pc:sldMk cId="2856332396" sldId="368"/>
            <ac:spMk id="16" creationId="{6D34226F-2BBD-4089-847A-70B6CB72C125}"/>
          </ac:spMkLst>
        </pc:spChg>
        <pc:spChg chg="mod">
          <ac:chgData name="Park Youngchan" userId="ca397c8ddc343a8a" providerId="LiveId" clId="{B08DCBC5-F7C5-46FB-9186-2886DDCB5099}" dt="2019-08-05T01:15:27.957" v="679" actId="2711"/>
          <ac:spMkLst>
            <pc:docMk/>
            <pc:sldMk cId="2856332396" sldId="368"/>
            <ac:spMk id="17" creationId="{C71F739A-E0D5-4C3D-9CC4-6BBED4AD126A}"/>
          </ac:spMkLst>
        </pc:spChg>
        <pc:spChg chg="mod">
          <ac:chgData name="Park Youngchan" userId="ca397c8ddc343a8a" providerId="LiveId" clId="{B08DCBC5-F7C5-46FB-9186-2886DDCB5099}" dt="2019-08-05T01:16:01.978" v="685" actId="2085"/>
          <ac:spMkLst>
            <pc:docMk/>
            <pc:sldMk cId="2856332396" sldId="368"/>
            <ac:spMk id="19" creationId="{7FFDA9F3-4602-43D2-8088-F988C5E80919}"/>
          </ac:spMkLst>
        </pc:spChg>
        <pc:cxnChg chg="del">
          <ac:chgData name="Park Youngchan" userId="ca397c8ddc343a8a" providerId="LiveId" clId="{B08DCBC5-F7C5-46FB-9186-2886DDCB5099}" dt="2019-08-05T01:15:04.682" v="670" actId="478"/>
          <ac:cxnSpMkLst>
            <pc:docMk/>
            <pc:sldMk cId="2856332396" sldId="368"/>
            <ac:cxnSpMk id="3" creationId="{9EECDF23-A5F7-3342-8B46-BFF7120A135A}"/>
          </ac:cxnSpMkLst>
        </pc:cxnChg>
      </pc:sldChg>
      <pc:sldChg chg="addSp delSp modSp add modNotesTx">
        <pc:chgData name="Park Youngchan" userId="ca397c8ddc343a8a" providerId="LiveId" clId="{B08DCBC5-F7C5-46FB-9186-2886DDCB5099}" dt="2019-08-05T01:29:29.890" v="926" actId="6549"/>
        <pc:sldMkLst>
          <pc:docMk/>
          <pc:sldMk cId="757306311" sldId="369"/>
        </pc:sldMkLst>
        <pc:spChg chg="mod">
          <ac:chgData name="Park Youngchan" userId="ca397c8ddc343a8a" providerId="LiveId" clId="{B08DCBC5-F7C5-46FB-9186-2886DDCB5099}" dt="2019-08-05T01:16:19.432" v="690" actId="2085"/>
          <ac:spMkLst>
            <pc:docMk/>
            <pc:sldMk cId="757306311" sldId="369"/>
            <ac:spMk id="6" creationId="{30C0FFA5-C84A-476C-8DC1-7658F97B1BF9}"/>
          </ac:spMkLst>
        </pc:spChg>
        <pc:spChg chg="add mod">
          <ac:chgData name="Park Youngchan" userId="ca397c8ddc343a8a" providerId="LiveId" clId="{B08DCBC5-F7C5-46FB-9186-2886DDCB5099}" dt="2019-08-05T01:16:19.432" v="690" actId="2085"/>
          <ac:spMkLst>
            <pc:docMk/>
            <pc:sldMk cId="757306311" sldId="369"/>
            <ac:spMk id="7" creationId="{F0149456-A73C-464B-A992-747C3679FFFF}"/>
          </ac:spMkLst>
        </pc:spChg>
        <pc:spChg chg="del">
          <ac:chgData name="Park Youngchan" userId="ca397c8ddc343a8a" providerId="LiveId" clId="{B08DCBC5-F7C5-46FB-9186-2886DDCB5099}" dt="2019-08-05T01:16:07.437" v="686" actId="478"/>
          <ac:spMkLst>
            <pc:docMk/>
            <pc:sldMk cId="757306311" sldId="369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16:07.437" v="686" actId="478"/>
          <ac:spMkLst>
            <pc:docMk/>
            <pc:sldMk cId="757306311" sldId="369"/>
            <ac:spMk id="11" creationId="{4A0E98BA-920F-3646-9AAE-155B21A9BE0E}"/>
          </ac:spMkLst>
        </pc:spChg>
        <pc:graphicFrameChg chg="modGraphic">
          <ac:chgData name="Park Youngchan" userId="ca397c8ddc343a8a" providerId="LiveId" clId="{B08DCBC5-F7C5-46FB-9186-2886DDCB5099}" dt="2019-08-05T01:16:44.503" v="695" actId="404"/>
          <ac:graphicFrameMkLst>
            <pc:docMk/>
            <pc:sldMk cId="757306311" sldId="369"/>
            <ac:graphicFrameMk id="13" creationId="{76C565AF-0C82-4808-92AC-A5470459A26D}"/>
          </ac:graphicFrameMkLst>
        </pc:graphicFrameChg>
        <pc:cxnChg chg="del">
          <ac:chgData name="Park Youngchan" userId="ca397c8ddc343a8a" providerId="LiveId" clId="{B08DCBC5-F7C5-46FB-9186-2886DDCB5099}" dt="2019-08-05T01:16:07.437" v="686" actId="478"/>
          <ac:cxnSpMkLst>
            <pc:docMk/>
            <pc:sldMk cId="757306311" sldId="369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7:33.746" v="710" actId="1076"/>
        <pc:sldMkLst>
          <pc:docMk/>
          <pc:sldMk cId="291658386" sldId="370"/>
        </pc:sldMkLst>
        <pc:spChg chg="mod">
          <ac:chgData name="Park Youngchan" userId="ca397c8ddc343a8a" providerId="LiveId" clId="{B08DCBC5-F7C5-46FB-9186-2886DDCB5099}" dt="2019-08-05T01:17:20.522" v="706" actId="2711"/>
          <ac:spMkLst>
            <pc:docMk/>
            <pc:sldMk cId="291658386" sldId="370"/>
            <ac:spMk id="2" creationId="{4A9D5660-0325-45DE-B5DF-C712F1E8429A}"/>
          </ac:spMkLst>
        </pc:spChg>
        <pc:spChg chg="mod">
          <ac:chgData name="Park Youngchan" userId="ca397c8ddc343a8a" providerId="LiveId" clId="{B08DCBC5-F7C5-46FB-9186-2886DDCB5099}" dt="2019-08-05T01:17:20.522" v="706" actId="2711"/>
          <ac:spMkLst>
            <pc:docMk/>
            <pc:sldMk cId="291658386" sldId="370"/>
            <ac:spMk id="4" creationId="{F7174DDE-B029-401B-9F7B-8C4ED4F74C6E}"/>
          </ac:spMkLst>
        </pc:spChg>
        <pc:spChg chg="mod">
          <ac:chgData name="Park Youngchan" userId="ca397c8ddc343a8a" providerId="LiveId" clId="{B08DCBC5-F7C5-46FB-9186-2886DDCB5099}" dt="2019-08-05T01:17:20.522" v="706" actId="2711"/>
          <ac:spMkLst>
            <pc:docMk/>
            <pc:sldMk cId="291658386" sldId="370"/>
            <ac:spMk id="6" creationId="{30C0FFA5-C84A-476C-8DC1-7658F97B1BF9}"/>
          </ac:spMkLst>
        </pc:spChg>
        <pc:spChg chg="mod">
          <ac:chgData name="Park Youngchan" userId="ca397c8ddc343a8a" providerId="LiveId" clId="{B08DCBC5-F7C5-46FB-9186-2886DDCB5099}" dt="2019-08-05T01:17:33.746" v="710" actId="1076"/>
          <ac:spMkLst>
            <pc:docMk/>
            <pc:sldMk cId="291658386" sldId="370"/>
            <ac:spMk id="7" creationId="{BF6006F8-43AD-4CCF-8897-BFB8160A968E}"/>
          </ac:spMkLst>
        </pc:spChg>
        <pc:spChg chg="del">
          <ac:chgData name="Park Youngchan" userId="ca397c8ddc343a8a" providerId="LiveId" clId="{B08DCBC5-F7C5-46FB-9186-2886DDCB5099}" dt="2019-08-05T01:16:59.042" v="696" actId="478"/>
          <ac:spMkLst>
            <pc:docMk/>
            <pc:sldMk cId="291658386" sldId="370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7:20.522" v="706" actId="2711"/>
          <ac:spMkLst>
            <pc:docMk/>
            <pc:sldMk cId="291658386" sldId="370"/>
            <ac:spMk id="10" creationId="{418BAFCF-E222-4527-BD62-6A71D2525DAB}"/>
          </ac:spMkLst>
        </pc:spChg>
        <pc:spChg chg="del">
          <ac:chgData name="Park Youngchan" userId="ca397c8ddc343a8a" providerId="LiveId" clId="{B08DCBC5-F7C5-46FB-9186-2886DDCB5099}" dt="2019-08-05T01:17:01.703" v="698" actId="478"/>
          <ac:spMkLst>
            <pc:docMk/>
            <pc:sldMk cId="291658386" sldId="370"/>
            <ac:spMk id="11" creationId="{4A0E98BA-920F-3646-9AAE-155B21A9BE0E}"/>
          </ac:spMkLst>
        </pc:spChg>
        <pc:spChg chg="add">
          <ac:chgData name="Park Youngchan" userId="ca397c8ddc343a8a" providerId="LiveId" clId="{B08DCBC5-F7C5-46FB-9186-2886DDCB5099}" dt="2019-08-05T01:16:59.219" v="697"/>
          <ac:spMkLst>
            <pc:docMk/>
            <pc:sldMk cId="291658386" sldId="370"/>
            <ac:spMk id="12" creationId="{8F3A8911-6F76-46EF-BA8B-6106EA84A327}"/>
          </ac:spMkLst>
        </pc:spChg>
        <pc:cxnChg chg="del">
          <ac:chgData name="Park Youngchan" userId="ca397c8ddc343a8a" providerId="LiveId" clId="{B08DCBC5-F7C5-46FB-9186-2886DDCB5099}" dt="2019-08-05T01:17:01.995" v="699" actId="478"/>
          <ac:cxnSpMkLst>
            <pc:docMk/>
            <pc:sldMk cId="291658386" sldId="370"/>
            <ac:cxnSpMk id="3" creationId="{9EECDF23-A5F7-3342-8B46-BFF7120A135A}"/>
          </ac:cxnSpMkLst>
        </pc:cxnChg>
      </pc:sldChg>
      <pc:sldChg chg="addSp delSp modSp add modNotesTx">
        <pc:chgData name="Park Youngchan" userId="ca397c8ddc343a8a" providerId="LiveId" clId="{B08DCBC5-F7C5-46FB-9186-2886DDCB5099}" dt="2019-08-05T01:29:46.702" v="928" actId="6549"/>
        <pc:sldMkLst>
          <pc:docMk/>
          <pc:sldMk cId="782157150" sldId="371"/>
        </pc:sldMkLst>
        <pc:spChg chg="mod">
          <ac:chgData name="Park Youngchan" userId="ca397c8ddc343a8a" providerId="LiveId" clId="{B08DCBC5-F7C5-46FB-9186-2886DDCB5099}" dt="2019-08-05T01:18:19.291" v="719" actId="1076"/>
          <ac:spMkLst>
            <pc:docMk/>
            <pc:sldMk cId="782157150" sldId="371"/>
            <ac:spMk id="4" creationId="{F7174DDE-B029-401B-9F7B-8C4ED4F74C6E}"/>
          </ac:spMkLst>
        </pc:spChg>
        <pc:spChg chg="mod">
          <ac:chgData name="Park Youngchan" userId="ca397c8ddc343a8a" providerId="LiveId" clId="{B08DCBC5-F7C5-46FB-9186-2886DDCB5099}" dt="2019-08-05T01:18:11.968" v="717" actId="207"/>
          <ac:spMkLst>
            <pc:docMk/>
            <pc:sldMk cId="782157150" sldId="371"/>
            <ac:spMk id="7" creationId="{BF6006F8-43AD-4CCF-8897-BFB8160A968E}"/>
          </ac:spMkLst>
        </pc:spChg>
        <pc:spChg chg="del mod">
          <ac:chgData name="Park Youngchan" userId="ca397c8ddc343a8a" providerId="LiveId" clId="{B08DCBC5-F7C5-46FB-9186-2886DDCB5099}" dt="2019-08-05T01:17:45.417" v="713" actId="478"/>
          <ac:spMkLst>
            <pc:docMk/>
            <pc:sldMk cId="782157150" sldId="371"/>
            <ac:spMk id="8" creationId="{041238A4-46CA-5C48-84B3-0B73E5781689}"/>
          </ac:spMkLst>
        </pc:spChg>
        <pc:spChg chg="add del mod">
          <ac:chgData name="Park Youngchan" userId="ca397c8ddc343a8a" providerId="LiveId" clId="{B08DCBC5-F7C5-46FB-9186-2886DDCB5099}" dt="2019-08-05T01:19:28.648" v="738" actId="478"/>
          <ac:spMkLst>
            <pc:docMk/>
            <pc:sldMk cId="782157150" sldId="371"/>
            <ac:spMk id="9" creationId="{0292891E-AD08-4E6C-9F79-99FD9CD6B07E}"/>
          </ac:spMkLst>
        </pc:spChg>
        <pc:spChg chg="add">
          <ac:chgData name="Park Youngchan" userId="ca397c8ddc343a8a" providerId="LiveId" clId="{B08DCBC5-F7C5-46FB-9186-2886DDCB5099}" dt="2019-08-05T01:19:28.859" v="739"/>
          <ac:spMkLst>
            <pc:docMk/>
            <pc:sldMk cId="782157150" sldId="371"/>
            <ac:spMk id="10" creationId="{5A59C82C-CFC6-498C-B78C-E20D9C84AAE6}"/>
          </ac:spMkLst>
        </pc:spChg>
        <pc:spChg chg="del mod">
          <ac:chgData name="Park Youngchan" userId="ca397c8ddc343a8a" providerId="LiveId" clId="{B08DCBC5-F7C5-46FB-9186-2886DDCB5099}" dt="2019-08-05T01:17:45.417" v="713" actId="478"/>
          <ac:spMkLst>
            <pc:docMk/>
            <pc:sldMk cId="782157150" sldId="371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17:45.417" v="713" actId="478"/>
          <ac:cxnSpMkLst>
            <pc:docMk/>
            <pc:sldMk cId="782157150" sldId="371"/>
            <ac:cxnSpMk id="3" creationId="{9EECDF23-A5F7-3342-8B46-BFF7120A135A}"/>
          </ac:cxnSpMkLst>
        </pc:cxnChg>
      </pc:sldChg>
      <pc:sldChg chg="addSp delSp modSp add modNotesTx">
        <pc:chgData name="Park Youngchan" userId="ca397c8ddc343a8a" providerId="LiveId" clId="{B08DCBC5-F7C5-46FB-9186-2886DDCB5099}" dt="2019-08-05T01:29:44.271" v="927" actId="6549"/>
        <pc:sldMkLst>
          <pc:docMk/>
          <pc:sldMk cId="778202488" sldId="373"/>
        </pc:sldMkLst>
        <pc:spChg chg="mod">
          <ac:chgData name="Park Youngchan" userId="ca397c8ddc343a8a" providerId="LiveId" clId="{B08DCBC5-F7C5-46FB-9186-2886DDCB5099}" dt="2019-08-05T01:19:10.516" v="734" actId="1076"/>
          <ac:spMkLst>
            <pc:docMk/>
            <pc:sldMk cId="778202488" sldId="373"/>
            <ac:spMk id="4" creationId="{F7174DDE-B029-401B-9F7B-8C4ED4F74C6E}"/>
          </ac:spMkLst>
        </pc:spChg>
        <pc:spChg chg="mod">
          <ac:chgData name="Park Youngchan" userId="ca397c8ddc343a8a" providerId="LiveId" clId="{B08DCBC5-F7C5-46FB-9186-2886DDCB5099}" dt="2019-08-05T01:19:16.836" v="736" actId="1076"/>
          <ac:spMkLst>
            <pc:docMk/>
            <pc:sldMk cId="778202488" sldId="373"/>
            <ac:spMk id="7" creationId="{BF6006F8-43AD-4CCF-8897-BFB8160A968E}"/>
          </ac:spMkLst>
        </pc:spChg>
        <pc:spChg chg="del">
          <ac:chgData name="Park Youngchan" userId="ca397c8ddc343a8a" providerId="LiveId" clId="{B08DCBC5-F7C5-46FB-9186-2886DDCB5099}" dt="2019-08-05T01:18:24.014" v="720" actId="478"/>
          <ac:spMkLst>
            <pc:docMk/>
            <pc:sldMk cId="778202488" sldId="373"/>
            <ac:spMk id="8" creationId="{041238A4-46CA-5C48-84B3-0B73E5781689}"/>
          </ac:spMkLst>
        </pc:spChg>
        <pc:spChg chg="add">
          <ac:chgData name="Park Youngchan" userId="ca397c8ddc343a8a" providerId="LiveId" clId="{B08DCBC5-F7C5-46FB-9186-2886DDCB5099}" dt="2019-08-05T01:18:24.213" v="721"/>
          <ac:spMkLst>
            <pc:docMk/>
            <pc:sldMk cId="778202488" sldId="373"/>
            <ac:spMk id="9" creationId="{700EDF69-3978-43E0-8FB6-F59A51510030}"/>
          </ac:spMkLst>
        </pc:spChg>
        <pc:spChg chg="del">
          <ac:chgData name="Park Youngchan" userId="ca397c8ddc343a8a" providerId="LiveId" clId="{B08DCBC5-F7C5-46FB-9186-2886DDCB5099}" dt="2019-08-05T01:18:24.014" v="720" actId="478"/>
          <ac:spMkLst>
            <pc:docMk/>
            <pc:sldMk cId="778202488" sldId="373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18:24.014" v="720" actId="478"/>
          <ac:cxnSpMkLst>
            <pc:docMk/>
            <pc:sldMk cId="778202488" sldId="373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20:15.340" v="755" actId="13822"/>
        <pc:sldMkLst>
          <pc:docMk/>
          <pc:sldMk cId="3044727064" sldId="374"/>
        </pc:sldMkLst>
        <pc:spChg chg="mod">
          <ac:chgData name="Park Youngchan" userId="ca397c8ddc343a8a" providerId="LiveId" clId="{B08DCBC5-F7C5-46FB-9186-2886DDCB5099}" dt="2019-08-05T01:20:15.340" v="755" actId="13822"/>
          <ac:spMkLst>
            <pc:docMk/>
            <pc:sldMk cId="3044727064" sldId="374"/>
            <ac:spMk id="5" creationId="{E8ED34C7-37C0-42B0-B954-B2D785FCB850}"/>
          </ac:spMkLst>
        </pc:spChg>
        <pc:spChg chg="mod">
          <ac:chgData name="Park Youngchan" userId="ca397c8ddc343a8a" providerId="LiveId" clId="{B08DCBC5-F7C5-46FB-9186-2886DDCB5099}" dt="2019-08-05T01:20:05.189" v="751" actId="1076"/>
          <ac:spMkLst>
            <pc:docMk/>
            <pc:sldMk cId="3044727064" sldId="374"/>
            <ac:spMk id="6" creationId="{30C0FFA5-C84A-476C-8DC1-7658F97B1BF9}"/>
          </ac:spMkLst>
        </pc:spChg>
        <pc:spChg chg="mod">
          <ac:chgData name="Park Youngchan" userId="ca397c8ddc343a8a" providerId="LiveId" clId="{B08DCBC5-F7C5-46FB-9186-2886DDCB5099}" dt="2019-08-05T01:20:05.189" v="751" actId="1076"/>
          <ac:spMkLst>
            <pc:docMk/>
            <pc:sldMk cId="3044727064" sldId="374"/>
            <ac:spMk id="7" creationId="{BF6006F8-43AD-4CCF-8897-BFB8160A968E}"/>
          </ac:spMkLst>
        </pc:spChg>
        <pc:spChg chg="del">
          <ac:chgData name="Park Youngchan" userId="ca397c8ddc343a8a" providerId="LiveId" clId="{B08DCBC5-F7C5-46FB-9186-2886DDCB5099}" dt="2019-08-05T01:19:33.600" v="740" actId="478"/>
          <ac:spMkLst>
            <pc:docMk/>
            <pc:sldMk cId="3044727064" sldId="374"/>
            <ac:spMk id="8" creationId="{041238A4-46CA-5C48-84B3-0B73E5781689}"/>
          </ac:spMkLst>
        </pc:spChg>
        <pc:spChg chg="add mod">
          <ac:chgData name="Park Youngchan" userId="ca397c8ddc343a8a" providerId="LiveId" clId="{B08DCBC5-F7C5-46FB-9186-2886DDCB5099}" dt="2019-08-05T01:19:51.333" v="749" actId="404"/>
          <ac:spMkLst>
            <pc:docMk/>
            <pc:sldMk cId="3044727064" sldId="374"/>
            <ac:spMk id="9" creationId="{4C34384D-749E-464C-9583-C162C73B2C55}"/>
          </ac:spMkLst>
        </pc:spChg>
        <pc:spChg chg="mod">
          <ac:chgData name="Park Youngchan" userId="ca397c8ddc343a8a" providerId="LiveId" clId="{B08DCBC5-F7C5-46FB-9186-2886DDCB5099}" dt="2019-08-05T01:20:01.974" v="750" actId="2711"/>
          <ac:spMkLst>
            <pc:docMk/>
            <pc:sldMk cId="3044727064" sldId="374"/>
            <ac:spMk id="10" creationId="{418BAFCF-E222-4527-BD62-6A71D2525DAB}"/>
          </ac:spMkLst>
        </pc:spChg>
        <pc:spChg chg="del">
          <ac:chgData name="Park Youngchan" userId="ca397c8ddc343a8a" providerId="LiveId" clId="{B08DCBC5-F7C5-46FB-9186-2886DDCB5099}" dt="2019-08-05T01:19:33.600" v="740" actId="478"/>
          <ac:spMkLst>
            <pc:docMk/>
            <pc:sldMk cId="3044727064" sldId="374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19:33.600" v="740" actId="478"/>
          <ac:cxnSpMkLst>
            <pc:docMk/>
            <pc:sldMk cId="3044727064" sldId="374"/>
            <ac:cxnSpMk id="3" creationId="{9EECDF23-A5F7-3342-8B46-BFF7120A135A}"/>
          </ac:cxnSpMkLst>
        </pc:cxnChg>
      </pc:sldChg>
      <pc:sldChg chg="addSp delSp modSp add modNotesTx">
        <pc:chgData name="Park Youngchan" userId="ca397c8ddc343a8a" providerId="LiveId" clId="{B08DCBC5-F7C5-46FB-9186-2886DDCB5099}" dt="2019-08-05T01:29:58.665" v="930" actId="6549"/>
        <pc:sldMkLst>
          <pc:docMk/>
          <pc:sldMk cId="4097896333" sldId="375"/>
        </pc:sldMkLst>
        <pc:spChg chg="mod">
          <ac:chgData name="Park Youngchan" userId="ca397c8ddc343a8a" providerId="LiveId" clId="{B08DCBC5-F7C5-46FB-9186-2886DDCB5099}" dt="2019-08-05T01:20:46.638" v="766" actId="404"/>
          <ac:spMkLst>
            <pc:docMk/>
            <pc:sldMk cId="4097896333" sldId="375"/>
            <ac:spMk id="4" creationId="{F7174DDE-B029-401B-9F7B-8C4ED4F74C6E}"/>
          </ac:spMkLst>
        </pc:spChg>
        <pc:spChg chg="mod">
          <ac:chgData name="Park Youngchan" userId="ca397c8ddc343a8a" providerId="LiveId" clId="{B08DCBC5-F7C5-46FB-9186-2886DDCB5099}" dt="2019-08-05T01:20:46.638" v="766" actId="404"/>
          <ac:spMkLst>
            <pc:docMk/>
            <pc:sldMk cId="4097896333" sldId="375"/>
            <ac:spMk id="7" creationId="{BF6006F8-43AD-4CCF-8897-BFB8160A968E}"/>
          </ac:spMkLst>
        </pc:spChg>
        <pc:spChg chg="del mod">
          <ac:chgData name="Park Youngchan" userId="ca397c8ddc343a8a" providerId="LiveId" clId="{B08DCBC5-F7C5-46FB-9186-2886DDCB5099}" dt="2019-08-05T01:20:44.485" v="764" actId="478"/>
          <ac:spMkLst>
            <pc:docMk/>
            <pc:sldMk cId="4097896333" sldId="375"/>
            <ac:spMk id="8" creationId="{041238A4-46CA-5C48-84B3-0B73E5781689}"/>
          </ac:spMkLst>
        </pc:spChg>
        <pc:spChg chg="add">
          <ac:chgData name="Park Youngchan" userId="ca397c8ddc343a8a" providerId="LiveId" clId="{B08DCBC5-F7C5-46FB-9186-2886DDCB5099}" dt="2019-08-05T01:20:44.655" v="765"/>
          <ac:spMkLst>
            <pc:docMk/>
            <pc:sldMk cId="4097896333" sldId="375"/>
            <ac:spMk id="9" creationId="{E72A8FBF-3924-49CD-88C5-7A5AD9AAA946}"/>
          </ac:spMkLst>
        </pc:spChg>
        <pc:spChg chg="del mod">
          <ac:chgData name="Park Youngchan" userId="ca397c8ddc343a8a" providerId="LiveId" clId="{B08DCBC5-F7C5-46FB-9186-2886DDCB5099}" dt="2019-08-05T01:20:44.485" v="764" actId="478"/>
          <ac:spMkLst>
            <pc:docMk/>
            <pc:sldMk cId="4097896333" sldId="375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20:44.485" v="764" actId="478"/>
          <ac:cxnSpMkLst>
            <pc:docMk/>
            <pc:sldMk cId="4097896333" sldId="375"/>
            <ac:cxnSpMk id="3" creationId="{9EECDF23-A5F7-3342-8B46-BFF7120A135A}"/>
          </ac:cxnSpMkLst>
        </pc:cxnChg>
      </pc:sldChg>
      <pc:sldChg chg="addSp delSp modSp add modNotesTx">
        <pc:chgData name="Park Youngchan" userId="ca397c8ddc343a8a" providerId="LiveId" clId="{B08DCBC5-F7C5-46FB-9186-2886DDCB5099}" dt="2019-08-05T01:29:52.522" v="929" actId="6549"/>
        <pc:sldMkLst>
          <pc:docMk/>
          <pc:sldMk cId="1484787679" sldId="376"/>
        </pc:sldMkLst>
        <pc:spChg chg="mod">
          <ac:chgData name="Park Youngchan" userId="ca397c8ddc343a8a" providerId="LiveId" clId="{B08DCBC5-F7C5-46FB-9186-2886DDCB5099}" dt="2019-08-05T01:20:36.987" v="761" actId="404"/>
          <ac:spMkLst>
            <pc:docMk/>
            <pc:sldMk cId="1484787679" sldId="376"/>
            <ac:spMk id="4" creationId="{F7174DDE-B029-401B-9F7B-8C4ED4F74C6E}"/>
          </ac:spMkLst>
        </pc:spChg>
        <pc:spChg chg="mod">
          <ac:chgData name="Park Youngchan" userId="ca397c8ddc343a8a" providerId="LiveId" clId="{B08DCBC5-F7C5-46FB-9186-2886DDCB5099}" dt="2019-08-05T01:20:36.987" v="761" actId="404"/>
          <ac:spMkLst>
            <pc:docMk/>
            <pc:sldMk cId="1484787679" sldId="376"/>
            <ac:spMk id="7" creationId="{BF6006F8-43AD-4CCF-8897-BFB8160A968E}"/>
          </ac:spMkLst>
        </pc:spChg>
        <pc:spChg chg="del mod">
          <ac:chgData name="Park Youngchan" userId="ca397c8ddc343a8a" providerId="LiveId" clId="{B08DCBC5-F7C5-46FB-9186-2886DDCB5099}" dt="2019-08-05T01:20:24.222" v="757" actId="478"/>
          <ac:spMkLst>
            <pc:docMk/>
            <pc:sldMk cId="1484787679" sldId="376"/>
            <ac:spMk id="8" creationId="{041238A4-46CA-5C48-84B3-0B73E5781689}"/>
          </ac:spMkLst>
        </pc:spChg>
        <pc:spChg chg="add">
          <ac:chgData name="Park Youngchan" userId="ca397c8ddc343a8a" providerId="LiveId" clId="{B08DCBC5-F7C5-46FB-9186-2886DDCB5099}" dt="2019-08-05T01:20:24.416" v="758"/>
          <ac:spMkLst>
            <pc:docMk/>
            <pc:sldMk cId="1484787679" sldId="376"/>
            <ac:spMk id="9" creationId="{54B0E505-9391-430A-97C0-DA1B351413B4}"/>
          </ac:spMkLst>
        </pc:spChg>
        <pc:spChg chg="del mod">
          <ac:chgData name="Park Youngchan" userId="ca397c8ddc343a8a" providerId="LiveId" clId="{B08DCBC5-F7C5-46FB-9186-2886DDCB5099}" dt="2019-08-05T01:20:24.222" v="757" actId="478"/>
          <ac:spMkLst>
            <pc:docMk/>
            <pc:sldMk cId="1484787679" sldId="376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20:24.222" v="757" actId="478"/>
          <ac:cxnSpMkLst>
            <pc:docMk/>
            <pc:sldMk cId="1484787679" sldId="376"/>
            <ac:cxnSpMk id="3" creationId="{9EECDF23-A5F7-3342-8B46-BFF7120A135A}"/>
          </ac:cxnSpMkLst>
        </pc:cxnChg>
      </pc:sldChg>
      <pc:sldChg chg="addSp delSp modSp add modNotesTx">
        <pc:chgData name="Park Youngchan" userId="ca397c8ddc343a8a" providerId="LiveId" clId="{B08DCBC5-F7C5-46FB-9186-2886DDCB5099}" dt="2019-08-05T01:29:14.994" v="922" actId="6549"/>
        <pc:sldMkLst>
          <pc:docMk/>
          <pc:sldMk cId="1101063410" sldId="377"/>
        </pc:sldMkLst>
        <pc:spChg chg="del">
          <ac:chgData name="Park Youngchan" userId="ca397c8ddc343a8a" providerId="LiveId" clId="{B08DCBC5-F7C5-46FB-9186-2886DDCB5099}" dt="2019-08-05T01:27:59.050" v="902" actId="478"/>
          <ac:spMkLst>
            <pc:docMk/>
            <pc:sldMk cId="1101063410" sldId="377"/>
            <ac:spMk id="6" creationId="{30C0FFA5-C84A-476C-8DC1-7658F97B1BF9}"/>
          </ac:spMkLst>
        </pc:spChg>
        <pc:spChg chg="mod">
          <ac:chgData name="Park Youngchan" userId="ca397c8ddc343a8a" providerId="LiveId" clId="{B08DCBC5-F7C5-46FB-9186-2886DDCB5099}" dt="2019-08-05T01:28:08.944" v="905" actId="2711"/>
          <ac:spMkLst>
            <pc:docMk/>
            <pc:sldMk cId="1101063410" sldId="377"/>
            <ac:spMk id="7" creationId="{C94E62F4-C502-484A-ADC8-8852C7D7105A}"/>
          </ac:spMkLst>
        </pc:spChg>
        <pc:spChg chg="del">
          <ac:chgData name="Park Youngchan" userId="ca397c8ddc343a8a" providerId="LiveId" clId="{B08DCBC5-F7C5-46FB-9186-2886DDCB5099}" dt="2019-08-05T01:27:59.050" v="902" actId="478"/>
          <ac:spMkLst>
            <pc:docMk/>
            <pc:sldMk cId="1101063410" sldId="377"/>
            <ac:spMk id="8" creationId="{041238A4-46CA-5C48-84B3-0B73E5781689}"/>
          </ac:spMkLst>
        </pc:spChg>
        <pc:spChg chg="add mod">
          <ac:chgData name="Park Youngchan" userId="ca397c8ddc343a8a" providerId="LiveId" clId="{B08DCBC5-F7C5-46FB-9186-2886DDCB5099}" dt="2019-08-05T01:28:02.634" v="904" actId="2085"/>
          <ac:spMkLst>
            <pc:docMk/>
            <pc:sldMk cId="1101063410" sldId="377"/>
            <ac:spMk id="9" creationId="{0A59C413-50D6-4A08-AB30-E10CB815B7D2}"/>
          </ac:spMkLst>
        </pc:spChg>
        <pc:spChg chg="mod">
          <ac:chgData name="Park Youngchan" userId="ca397c8ddc343a8a" providerId="LiveId" clId="{B08DCBC5-F7C5-46FB-9186-2886DDCB5099}" dt="2019-08-05T01:28:08.944" v="905" actId="2711"/>
          <ac:spMkLst>
            <pc:docMk/>
            <pc:sldMk cId="1101063410" sldId="377"/>
            <ac:spMk id="10" creationId="{2ECAEFBD-3DA0-41FE-9D87-1F4B663A0B9C}"/>
          </ac:spMkLst>
        </pc:spChg>
        <pc:spChg chg="del">
          <ac:chgData name="Park Youngchan" userId="ca397c8ddc343a8a" providerId="LiveId" clId="{B08DCBC5-F7C5-46FB-9186-2886DDCB5099}" dt="2019-08-05T01:27:59.050" v="902" actId="478"/>
          <ac:spMkLst>
            <pc:docMk/>
            <pc:sldMk cId="1101063410" sldId="377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28:02.634" v="904" actId="2085"/>
          <ac:spMkLst>
            <pc:docMk/>
            <pc:sldMk cId="1101063410" sldId="377"/>
            <ac:spMk id="12" creationId="{805DE4ED-8582-42AE-B528-94C9C00484A3}"/>
          </ac:spMkLst>
        </pc:spChg>
        <pc:cxnChg chg="del">
          <ac:chgData name="Park Youngchan" userId="ca397c8ddc343a8a" providerId="LiveId" clId="{B08DCBC5-F7C5-46FB-9186-2886DDCB5099}" dt="2019-08-05T01:27:59.050" v="902" actId="478"/>
          <ac:cxnSpMkLst>
            <pc:docMk/>
            <pc:sldMk cId="1101063410" sldId="377"/>
            <ac:cxnSpMk id="3" creationId="{9EECDF23-A5F7-3342-8B46-BFF7120A135A}"/>
          </ac:cxnSpMkLst>
        </pc:cxnChg>
      </pc:sldChg>
      <pc:sldChg chg="delSp modSp add modNotesTx">
        <pc:chgData name="Park Youngchan" userId="ca397c8ddc343a8a" providerId="LiveId" clId="{B08DCBC5-F7C5-46FB-9186-2886DDCB5099}" dt="2019-08-05T01:29:16.955" v="923" actId="6549"/>
        <pc:sldMkLst>
          <pc:docMk/>
          <pc:sldMk cId="1327899019" sldId="378"/>
        </pc:sldMkLst>
        <pc:spChg chg="mod">
          <ac:chgData name="Park Youngchan" userId="ca397c8ddc343a8a" providerId="LiveId" clId="{B08DCBC5-F7C5-46FB-9186-2886DDCB5099}" dt="2019-08-05T01:27:48.680" v="900" actId="207"/>
          <ac:spMkLst>
            <pc:docMk/>
            <pc:sldMk cId="1327899019" sldId="378"/>
            <ac:spMk id="6" creationId="{30C0FFA5-C84A-476C-8DC1-7658F97B1BF9}"/>
          </ac:spMkLst>
        </pc:spChg>
        <pc:spChg chg="mod">
          <ac:chgData name="Park Youngchan" userId="ca397c8ddc343a8a" providerId="LiveId" clId="{B08DCBC5-F7C5-46FB-9186-2886DDCB5099}" dt="2019-08-05T01:27:46.603" v="899" actId="2711"/>
          <ac:spMkLst>
            <pc:docMk/>
            <pc:sldMk cId="1327899019" sldId="378"/>
            <ac:spMk id="7" creationId="{C94E62F4-C502-484A-ADC8-8852C7D7105A}"/>
          </ac:spMkLst>
        </pc:spChg>
        <pc:spChg chg="del">
          <ac:chgData name="Park Youngchan" userId="ca397c8ddc343a8a" providerId="LiveId" clId="{B08DCBC5-F7C5-46FB-9186-2886DDCB5099}" dt="2019-08-05T01:27:29.024" v="892" actId="478"/>
          <ac:spMkLst>
            <pc:docMk/>
            <pc:sldMk cId="1327899019" sldId="378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27:46.603" v="899" actId="2711"/>
          <ac:spMkLst>
            <pc:docMk/>
            <pc:sldMk cId="1327899019" sldId="378"/>
            <ac:spMk id="10" creationId="{2ECAEFBD-3DA0-41FE-9D87-1F4B663A0B9C}"/>
          </ac:spMkLst>
        </pc:spChg>
        <pc:spChg chg="mod">
          <ac:chgData name="Park Youngchan" userId="ca397c8ddc343a8a" providerId="LiveId" clId="{B08DCBC5-F7C5-46FB-9186-2886DDCB5099}" dt="2019-08-05T01:27:50.518" v="901" actId="207"/>
          <ac:spMkLst>
            <pc:docMk/>
            <pc:sldMk cId="1327899019" sldId="378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27:31.411" v="894" actId="478"/>
          <ac:cxnSpMkLst>
            <pc:docMk/>
            <pc:sldMk cId="1327899019" sldId="378"/>
            <ac:cxnSpMk id="3" creationId="{9EECDF23-A5F7-3342-8B46-BFF7120A135A}"/>
          </ac:cxnSpMkLst>
        </pc:cxnChg>
      </pc:sldChg>
      <pc:sldChg chg="addSp delSp modSp add modNotesTx">
        <pc:chgData name="Park Youngchan" userId="ca397c8ddc343a8a" providerId="LiveId" clId="{B08DCBC5-F7C5-46FB-9186-2886DDCB5099}" dt="2019-08-05T01:29:07.267" v="919" actId="6549"/>
        <pc:sldMkLst>
          <pc:docMk/>
          <pc:sldMk cId="911187968" sldId="379"/>
        </pc:sldMkLst>
        <pc:spChg chg="del">
          <ac:chgData name="Park Youngchan" userId="ca397c8ddc343a8a" providerId="LiveId" clId="{B08DCBC5-F7C5-46FB-9186-2886DDCB5099}" dt="2019-08-05T01:28:12.939" v="906" actId="478"/>
          <ac:spMkLst>
            <pc:docMk/>
            <pc:sldMk cId="911187968" sldId="379"/>
            <ac:spMk id="6" creationId="{30C0FFA5-C84A-476C-8DC1-7658F97B1BF9}"/>
          </ac:spMkLst>
        </pc:spChg>
        <pc:spChg chg="mod">
          <ac:chgData name="Park Youngchan" userId="ca397c8ddc343a8a" providerId="LiveId" clId="{B08DCBC5-F7C5-46FB-9186-2886DDCB5099}" dt="2019-08-05T01:28:23.525" v="909" actId="2711"/>
          <ac:spMkLst>
            <pc:docMk/>
            <pc:sldMk cId="911187968" sldId="379"/>
            <ac:spMk id="7" creationId="{C94E62F4-C502-484A-ADC8-8852C7D7105A}"/>
          </ac:spMkLst>
        </pc:spChg>
        <pc:spChg chg="del">
          <ac:chgData name="Park Youngchan" userId="ca397c8ddc343a8a" providerId="LiveId" clId="{B08DCBC5-F7C5-46FB-9186-2886DDCB5099}" dt="2019-08-05T01:28:12.939" v="906" actId="478"/>
          <ac:spMkLst>
            <pc:docMk/>
            <pc:sldMk cId="911187968" sldId="379"/>
            <ac:spMk id="8" creationId="{041238A4-46CA-5C48-84B3-0B73E5781689}"/>
          </ac:spMkLst>
        </pc:spChg>
        <pc:spChg chg="add mod">
          <ac:chgData name="Park Youngchan" userId="ca397c8ddc343a8a" providerId="LiveId" clId="{B08DCBC5-F7C5-46FB-9186-2886DDCB5099}" dt="2019-08-05T01:28:17.593" v="908" actId="2085"/>
          <ac:spMkLst>
            <pc:docMk/>
            <pc:sldMk cId="911187968" sldId="379"/>
            <ac:spMk id="9" creationId="{E5368148-D8B8-4E3C-9396-F945367FE9DC}"/>
          </ac:spMkLst>
        </pc:spChg>
        <pc:spChg chg="mod">
          <ac:chgData name="Park Youngchan" userId="ca397c8ddc343a8a" providerId="LiveId" clId="{B08DCBC5-F7C5-46FB-9186-2886DDCB5099}" dt="2019-08-05T01:28:23.525" v="909" actId="2711"/>
          <ac:spMkLst>
            <pc:docMk/>
            <pc:sldMk cId="911187968" sldId="379"/>
            <ac:spMk id="10" creationId="{2ECAEFBD-3DA0-41FE-9D87-1F4B663A0B9C}"/>
          </ac:spMkLst>
        </pc:spChg>
        <pc:spChg chg="del">
          <ac:chgData name="Park Youngchan" userId="ca397c8ddc343a8a" providerId="LiveId" clId="{B08DCBC5-F7C5-46FB-9186-2886DDCB5099}" dt="2019-08-05T01:28:12.939" v="906" actId="478"/>
          <ac:spMkLst>
            <pc:docMk/>
            <pc:sldMk cId="911187968" sldId="379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28:17.593" v="908" actId="2085"/>
          <ac:spMkLst>
            <pc:docMk/>
            <pc:sldMk cId="911187968" sldId="379"/>
            <ac:spMk id="12" creationId="{7D0D52D2-129E-48A8-BF4F-C565F4EBF036}"/>
          </ac:spMkLst>
        </pc:spChg>
        <pc:cxnChg chg="del">
          <ac:chgData name="Park Youngchan" userId="ca397c8ddc343a8a" providerId="LiveId" clId="{B08DCBC5-F7C5-46FB-9186-2886DDCB5099}" dt="2019-08-05T01:28:12.939" v="906" actId="478"/>
          <ac:cxnSpMkLst>
            <pc:docMk/>
            <pc:sldMk cId="911187968" sldId="379"/>
            <ac:cxnSpMk id="3" creationId="{9EECDF23-A5F7-3342-8B46-BFF7120A135A}"/>
          </ac:cxnSpMkLst>
        </pc:cxnChg>
      </pc:sldChg>
      <pc:sldChg chg="addSp delSp modSp add modNotesTx">
        <pc:chgData name="Park Youngchan" userId="ca397c8ddc343a8a" providerId="LiveId" clId="{B08DCBC5-F7C5-46FB-9186-2886DDCB5099}" dt="2019-08-05T01:29:10.477" v="920" actId="6549"/>
        <pc:sldMkLst>
          <pc:docMk/>
          <pc:sldMk cId="2757854577" sldId="380"/>
        </pc:sldMkLst>
        <pc:spChg chg="del mod">
          <ac:chgData name="Park Youngchan" userId="ca397c8ddc343a8a" providerId="LiveId" clId="{B08DCBC5-F7C5-46FB-9186-2886DDCB5099}" dt="2019-08-05T01:28:34.170" v="911" actId="478"/>
          <ac:spMkLst>
            <pc:docMk/>
            <pc:sldMk cId="2757854577" sldId="380"/>
            <ac:spMk id="6" creationId="{30C0FFA5-C84A-476C-8DC1-7658F97B1BF9}"/>
          </ac:spMkLst>
        </pc:spChg>
        <pc:spChg chg="mod">
          <ac:chgData name="Park Youngchan" userId="ca397c8ddc343a8a" providerId="LiveId" clId="{B08DCBC5-F7C5-46FB-9186-2886DDCB5099}" dt="2019-08-05T01:28:43.004" v="913" actId="2711"/>
          <ac:spMkLst>
            <pc:docMk/>
            <pc:sldMk cId="2757854577" sldId="380"/>
            <ac:spMk id="7" creationId="{C94E62F4-C502-484A-ADC8-8852C7D7105A}"/>
          </ac:spMkLst>
        </pc:spChg>
        <pc:spChg chg="del mod">
          <ac:chgData name="Park Youngchan" userId="ca397c8ddc343a8a" providerId="LiveId" clId="{B08DCBC5-F7C5-46FB-9186-2886DDCB5099}" dt="2019-08-05T01:28:34.170" v="911" actId="478"/>
          <ac:spMkLst>
            <pc:docMk/>
            <pc:sldMk cId="2757854577" sldId="380"/>
            <ac:spMk id="8" creationId="{041238A4-46CA-5C48-84B3-0B73E5781689}"/>
          </ac:spMkLst>
        </pc:spChg>
        <pc:spChg chg="add">
          <ac:chgData name="Park Youngchan" userId="ca397c8ddc343a8a" providerId="LiveId" clId="{B08DCBC5-F7C5-46FB-9186-2886DDCB5099}" dt="2019-08-05T01:28:34.405" v="912"/>
          <ac:spMkLst>
            <pc:docMk/>
            <pc:sldMk cId="2757854577" sldId="380"/>
            <ac:spMk id="9" creationId="{FAFDA428-F16D-40BA-9103-D6471104716C}"/>
          </ac:spMkLst>
        </pc:spChg>
        <pc:spChg chg="mod">
          <ac:chgData name="Park Youngchan" userId="ca397c8ddc343a8a" providerId="LiveId" clId="{B08DCBC5-F7C5-46FB-9186-2886DDCB5099}" dt="2019-08-05T01:28:43.004" v="913" actId="2711"/>
          <ac:spMkLst>
            <pc:docMk/>
            <pc:sldMk cId="2757854577" sldId="380"/>
            <ac:spMk id="10" creationId="{2ECAEFBD-3DA0-41FE-9D87-1F4B663A0B9C}"/>
          </ac:spMkLst>
        </pc:spChg>
        <pc:spChg chg="del mod">
          <ac:chgData name="Park Youngchan" userId="ca397c8ddc343a8a" providerId="LiveId" clId="{B08DCBC5-F7C5-46FB-9186-2886DDCB5099}" dt="2019-08-05T01:28:34.170" v="911" actId="478"/>
          <ac:spMkLst>
            <pc:docMk/>
            <pc:sldMk cId="2757854577" sldId="380"/>
            <ac:spMk id="11" creationId="{4A0E98BA-920F-3646-9AAE-155B21A9BE0E}"/>
          </ac:spMkLst>
        </pc:spChg>
        <pc:spChg chg="add">
          <ac:chgData name="Park Youngchan" userId="ca397c8ddc343a8a" providerId="LiveId" clId="{B08DCBC5-F7C5-46FB-9186-2886DDCB5099}" dt="2019-08-05T01:28:34.405" v="912"/>
          <ac:spMkLst>
            <pc:docMk/>
            <pc:sldMk cId="2757854577" sldId="380"/>
            <ac:spMk id="12" creationId="{1CC457E7-A6B9-47E1-80E7-72A62D1F5E2D}"/>
          </ac:spMkLst>
        </pc:spChg>
        <pc:cxnChg chg="del">
          <ac:chgData name="Park Youngchan" userId="ca397c8ddc343a8a" providerId="LiveId" clId="{B08DCBC5-F7C5-46FB-9186-2886DDCB5099}" dt="2019-08-05T01:28:34.170" v="911" actId="478"/>
          <ac:cxnSpMkLst>
            <pc:docMk/>
            <pc:sldMk cId="2757854577" sldId="380"/>
            <ac:cxnSpMk id="3" creationId="{9EECDF23-A5F7-3342-8B46-BFF7120A135A}"/>
          </ac:cxnSpMkLst>
        </pc:cxnChg>
      </pc:sldChg>
      <pc:sldChg chg="addSp delSp modSp add modNotesTx">
        <pc:chgData name="Park Youngchan" userId="ca397c8ddc343a8a" providerId="LiveId" clId="{B08DCBC5-F7C5-46FB-9186-2886DDCB5099}" dt="2019-08-05T01:29:12.087" v="921" actId="6549"/>
        <pc:sldMkLst>
          <pc:docMk/>
          <pc:sldMk cId="292788037" sldId="381"/>
        </pc:sldMkLst>
        <pc:spChg chg="del">
          <ac:chgData name="Park Youngchan" userId="ca397c8ddc343a8a" providerId="LiveId" clId="{B08DCBC5-F7C5-46FB-9186-2886DDCB5099}" dt="2019-08-05T01:28:50.533" v="915" actId="478"/>
          <ac:spMkLst>
            <pc:docMk/>
            <pc:sldMk cId="292788037" sldId="381"/>
            <ac:spMk id="6" creationId="{30C0FFA5-C84A-476C-8DC1-7658F97B1BF9}"/>
          </ac:spMkLst>
        </pc:spChg>
        <pc:spChg chg="mod">
          <ac:chgData name="Park Youngchan" userId="ca397c8ddc343a8a" providerId="LiveId" clId="{B08DCBC5-F7C5-46FB-9186-2886DDCB5099}" dt="2019-08-05T01:29:01.750" v="918" actId="2711"/>
          <ac:spMkLst>
            <pc:docMk/>
            <pc:sldMk cId="292788037" sldId="381"/>
            <ac:spMk id="7" creationId="{C94E62F4-C502-484A-ADC8-8852C7D7105A}"/>
          </ac:spMkLst>
        </pc:spChg>
        <pc:spChg chg="del">
          <ac:chgData name="Park Youngchan" userId="ca397c8ddc343a8a" providerId="LiveId" clId="{B08DCBC5-F7C5-46FB-9186-2886DDCB5099}" dt="2019-08-05T01:28:48.268" v="914" actId="478"/>
          <ac:spMkLst>
            <pc:docMk/>
            <pc:sldMk cId="292788037" sldId="381"/>
            <ac:spMk id="8" creationId="{041238A4-46CA-5C48-84B3-0B73E5781689}"/>
          </ac:spMkLst>
        </pc:spChg>
        <pc:spChg chg="add mod">
          <ac:chgData name="Park Youngchan" userId="ca397c8ddc343a8a" providerId="LiveId" clId="{B08DCBC5-F7C5-46FB-9186-2886DDCB5099}" dt="2019-08-05T01:28:54.665" v="917" actId="2085"/>
          <ac:spMkLst>
            <pc:docMk/>
            <pc:sldMk cId="292788037" sldId="381"/>
            <ac:spMk id="9" creationId="{06F74A15-26AB-4A47-9FFD-9BC9B9A583B8}"/>
          </ac:spMkLst>
        </pc:spChg>
        <pc:spChg chg="mod">
          <ac:chgData name="Park Youngchan" userId="ca397c8ddc343a8a" providerId="LiveId" clId="{B08DCBC5-F7C5-46FB-9186-2886DDCB5099}" dt="2019-08-05T01:29:01.750" v="918" actId="2711"/>
          <ac:spMkLst>
            <pc:docMk/>
            <pc:sldMk cId="292788037" sldId="381"/>
            <ac:spMk id="10" creationId="{2ECAEFBD-3DA0-41FE-9D87-1F4B663A0B9C}"/>
          </ac:spMkLst>
        </pc:spChg>
        <pc:spChg chg="del">
          <ac:chgData name="Park Youngchan" userId="ca397c8ddc343a8a" providerId="LiveId" clId="{B08DCBC5-F7C5-46FB-9186-2886DDCB5099}" dt="2019-08-05T01:28:48.268" v="914" actId="478"/>
          <ac:spMkLst>
            <pc:docMk/>
            <pc:sldMk cId="292788037" sldId="381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28:54.665" v="917" actId="2085"/>
          <ac:spMkLst>
            <pc:docMk/>
            <pc:sldMk cId="292788037" sldId="381"/>
            <ac:spMk id="12" creationId="{1ADD04E5-FCA4-4983-8425-14C7E55D7C82}"/>
          </ac:spMkLst>
        </pc:spChg>
        <pc:cxnChg chg="del">
          <ac:chgData name="Park Youngchan" userId="ca397c8ddc343a8a" providerId="LiveId" clId="{B08DCBC5-F7C5-46FB-9186-2886DDCB5099}" dt="2019-08-05T01:28:48.268" v="914" actId="478"/>
          <ac:cxnSpMkLst>
            <pc:docMk/>
            <pc:sldMk cId="292788037" sldId="381"/>
            <ac:cxnSpMk id="3" creationId="{9EECDF23-A5F7-3342-8B46-BFF7120A135A}"/>
          </ac:cxnSpMkLst>
        </pc:cxnChg>
      </pc:sldChg>
      <pc:sldChg chg="modSp add">
        <pc:chgData name="Park Youngchan" userId="ca397c8ddc343a8a" providerId="LiveId" clId="{B08DCBC5-F7C5-46FB-9186-2886DDCB5099}" dt="2019-08-05T00:53:44.764" v="155" actId="2085"/>
        <pc:sldMkLst>
          <pc:docMk/>
          <pc:sldMk cId="2214902364" sldId="483"/>
        </pc:sldMkLst>
        <pc:spChg chg="mod">
          <ac:chgData name="Park Youngchan" userId="ca397c8ddc343a8a" providerId="LiveId" clId="{B08DCBC5-F7C5-46FB-9186-2886DDCB5099}" dt="2019-08-05T00:53:44.764" v="155" actId="2085"/>
          <ac:spMkLst>
            <pc:docMk/>
            <pc:sldMk cId="2214902364" sldId="483"/>
            <ac:spMk id="5" creationId="{5999099F-6928-4F35-BF03-33CF04C54AB0}"/>
          </ac:spMkLst>
        </pc:spChg>
      </pc:sldChg>
      <pc:sldChg chg="modSp add">
        <pc:chgData name="Park Youngchan" userId="ca397c8ddc343a8a" providerId="LiveId" clId="{B08DCBC5-F7C5-46FB-9186-2886DDCB5099}" dt="2019-08-05T00:53:16.713" v="150" actId="208"/>
        <pc:sldMkLst>
          <pc:docMk/>
          <pc:sldMk cId="2893748368" sldId="488"/>
        </pc:sldMkLst>
        <pc:spChg chg="mod">
          <ac:chgData name="Park Youngchan" userId="ca397c8ddc343a8a" providerId="LiveId" clId="{B08DCBC5-F7C5-46FB-9186-2886DDCB5099}" dt="2019-08-05T00:52:48.301" v="147" actId="2085"/>
          <ac:spMkLst>
            <pc:docMk/>
            <pc:sldMk cId="2893748368" sldId="488"/>
            <ac:spMk id="5" creationId="{5999099F-6928-4F35-BF03-33CF04C54AB0}"/>
          </ac:spMkLst>
        </pc:spChg>
        <pc:cxnChg chg="mod">
          <ac:chgData name="Park Youngchan" userId="ca397c8ddc343a8a" providerId="LiveId" clId="{B08DCBC5-F7C5-46FB-9186-2886DDCB5099}" dt="2019-08-05T00:53:16.713" v="150" actId="208"/>
          <ac:cxnSpMkLst>
            <pc:docMk/>
            <pc:sldMk cId="2893748368" sldId="488"/>
            <ac:cxnSpMk id="31" creationId="{CB553C63-CBFF-40D8-8EAB-36F42141EC8E}"/>
          </ac:cxnSpMkLst>
        </pc:cxnChg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109598830" sldId="490"/>
        </pc:sldMkLst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3681378191" sldId="491"/>
        </pc:sldMkLst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640729459" sldId="492"/>
        </pc:sldMkLst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4022595244" sldId="495"/>
        </pc:sldMkLst>
      </pc:sldChg>
      <pc:sldChg chg="modSp add">
        <pc:chgData name="Park Youngchan" userId="ca397c8ddc343a8a" providerId="LiveId" clId="{B08DCBC5-F7C5-46FB-9186-2886DDCB5099}" dt="2019-08-05T00:53:57.382" v="158" actId="2085"/>
        <pc:sldMkLst>
          <pc:docMk/>
          <pc:sldMk cId="287698736" sldId="496"/>
        </pc:sldMkLst>
        <pc:spChg chg="mod">
          <ac:chgData name="Park Youngchan" userId="ca397c8ddc343a8a" providerId="LiveId" clId="{B08DCBC5-F7C5-46FB-9186-2886DDCB5099}" dt="2019-08-05T00:53:57.382" v="158" actId="2085"/>
          <ac:spMkLst>
            <pc:docMk/>
            <pc:sldMk cId="287698736" sldId="496"/>
            <ac:spMk id="5" creationId="{5999099F-6928-4F35-BF03-33CF04C54AB0}"/>
          </ac:spMkLst>
        </pc:spChg>
      </pc:sldChg>
      <pc:sldChg chg="modSp add">
        <pc:chgData name="Park Youngchan" userId="ca397c8ddc343a8a" providerId="LiveId" clId="{B08DCBC5-F7C5-46FB-9186-2886DDCB5099}" dt="2019-08-05T00:53:36.978" v="153" actId="2085"/>
        <pc:sldMkLst>
          <pc:docMk/>
          <pc:sldMk cId="4293141686" sldId="497"/>
        </pc:sldMkLst>
        <pc:spChg chg="mod">
          <ac:chgData name="Park Youngchan" userId="ca397c8ddc343a8a" providerId="LiveId" clId="{B08DCBC5-F7C5-46FB-9186-2886DDCB5099}" dt="2019-08-05T00:53:36.978" v="153" actId="2085"/>
          <ac:spMkLst>
            <pc:docMk/>
            <pc:sldMk cId="4293141686" sldId="497"/>
            <ac:spMk id="5" creationId="{5999099F-6928-4F35-BF03-33CF04C54AB0}"/>
          </ac:spMkLst>
        </pc:spChg>
      </pc:sldChg>
      <pc:sldChg chg="modSp add">
        <pc:chgData name="Park Youngchan" userId="ca397c8ddc343a8a" providerId="LiveId" clId="{B08DCBC5-F7C5-46FB-9186-2886DDCB5099}" dt="2019-08-05T00:53:52.114" v="156" actId="2085"/>
        <pc:sldMkLst>
          <pc:docMk/>
          <pc:sldMk cId="1202018410" sldId="498"/>
        </pc:sldMkLst>
        <pc:spChg chg="mod">
          <ac:chgData name="Park Youngchan" userId="ca397c8ddc343a8a" providerId="LiveId" clId="{B08DCBC5-F7C5-46FB-9186-2886DDCB5099}" dt="2019-08-05T00:53:52.114" v="156" actId="2085"/>
          <ac:spMkLst>
            <pc:docMk/>
            <pc:sldMk cId="1202018410" sldId="498"/>
            <ac:spMk id="5" creationId="{5999099F-6928-4F35-BF03-33CF04C54AB0}"/>
          </ac:spMkLst>
        </pc:spChg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714981167" sldId="499"/>
        </pc:sldMkLst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3265667617" sldId="500"/>
        </pc:sldMkLst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2145028672" sldId="501"/>
        </pc:sldMkLst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3613789434" sldId="502"/>
        </pc:sldMkLst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2122531435" sldId="503"/>
        </pc:sldMkLst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212168616" sldId="504"/>
        </pc:sldMkLst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3543063342" sldId="505"/>
        </pc:sldMkLst>
      </pc:sldChg>
      <pc:sldChg chg="add">
        <pc:chgData name="Park Youngchan" userId="ca397c8ddc343a8a" providerId="LiveId" clId="{B08DCBC5-F7C5-46FB-9186-2886DDCB5099}" dt="2019-08-05T00:49:24.416" v="0"/>
        <pc:sldMkLst>
          <pc:docMk/>
          <pc:sldMk cId="4047882894" sldId="506"/>
        </pc:sldMkLst>
      </pc:sldChg>
      <pc:sldChg chg="modSp add">
        <pc:chgData name="Park Youngchan" userId="ca397c8ddc343a8a" providerId="LiveId" clId="{B08DCBC5-F7C5-46FB-9186-2886DDCB5099}" dt="2019-08-05T00:50:10.643" v="6" actId="1076"/>
        <pc:sldMkLst>
          <pc:docMk/>
          <pc:sldMk cId="435500961" sldId="507"/>
        </pc:sldMkLst>
        <pc:spChg chg="mod">
          <ac:chgData name="Park Youngchan" userId="ca397c8ddc343a8a" providerId="LiveId" clId="{B08DCBC5-F7C5-46FB-9186-2886DDCB5099}" dt="2019-08-05T00:50:10.643" v="6" actId="1076"/>
          <ac:spMkLst>
            <pc:docMk/>
            <pc:sldMk cId="435500961" sldId="507"/>
            <ac:spMk id="5" creationId="{3F8BA69E-F867-4E7F-8DF0-0C2C12B1807D}"/>
          </ac:spMkLst>
        </pc:spChg>
      </pc:sldChg>
      <pc:sldChg chg="addSp delSp modSp add">
        <pc:chgData name="Park Youngchan" userId="ca397c8ddc343a8a" providerId="LiveId" clId="{B08DCBC5-F7C5-46FB-9186-2886DDCB5099}" dt="2019-08-05T00:57:29.160" v="217" actId="1076"/>
        <pc:sldMkLst>
          <pc:docMk/>
          <pc:sldMk cId="1698680493" sldId="508"/>
        </pc:sldMkLst>
        <pc:spChg chg="add mod">
          <ac:chgData name="Park Youngchan" userId="ca397c8ddc343a8a" providerId="LiveId" clId="{B08DCBC5-F7C5-46FB-9186-2886DDCB5099}" dt="2019-08-05T00:57:26.819" v="216" actId="1076"/>
          <ac:spMkLst>
            <pc:docMk/>
            <pc:sldMk cId="1698680493" sldId="508"/>
            <ac:spMk id="9" creationId="{D8C3364B-3354-4A78-8A2C-D24FE11422A7}"/>
          </ac:spMkLst>
        </pc:spChg>
        <pc:spChg chg="add mod">
          <ac:chgData name="Park Youngchan" userId="ca397c8ddc343a8a" providerId="LiveId" clId="{B08DCBC5-F7C5-46FB-9186-2886DDCB5099}" dt="2019-08-05T00:57:29.160" v="217" actId="1076"/>
          <ac:spMkLst>
            <pc:docMk/>
            <pc:sldMk cId="1698680493" sldId="508"/>
            <ac:spMk id="14" creationId="{8AFC83D8-402E-48A0-B358-4F5BBAD96581}"/>
          </ac:spMkLst>
        </pc:spChg>
        <pc:spChg chg="del mod">
          <ac:chgData name="Park Youngchan" userId="ca397c8ddc343a8a" providerId="LiveId" clId="{B08DCBC5-F7C5-46FB-9186-2886DDCB5099}" dt="2019-08-05T00:57:06.324" v="180" actId="478"/>
          <ac:spMkLst>
            <pc:docMk/>
            <pc:sldMk cId="1698680493" sldId="508"/>
            <ac:spMk id="20" creationId="{CF292CE4-E57B-4B80-98A7-EF53EAF7E456}"/>
          </ac:spMkLst>
        </pc:spChg>
        <pc:spChg chg="del">
          <ac:chgData name="Park Youngchan" userId="ca397c8ddc343a8a" providerId="LiveId" clId="{B08DCBC5-F7C5-46FB-9186-2886DDCB5099}" dt="2019-08-05T00:51:38.443" v="86" actId="478"/>
          <ac:spMkLst>
            <pc:docMk/>
            <pc:sldMk cId="1698680493" sldId="508"/>
            <ac:spMk id="21" creationId="{11819C28-C061-4621-9E17-4FCF2FF8AB13}"/>
          </ac:spMkLst>
        </pc:spChg>
        <pc:spChg chg="del mod">
          <ac:chgData name="Park Youngchan" userId="ca397c8ddc343a8a" providerId="LiveId" clId="{B08DCBC5-F7C5-46FB-9186-2886DDCB5099}" dt="2019-08-05T00:56:02.062" v="161" actId="478"/>
          <ac:spMkLst>
            <pc:docMk/>
            <pc:sldMk cId="1698680493" sldId="508"/>
            <ac:spMk id="22" creationId="{652BCD11-B243-4C4B-A883-EB92ECD15849}"/>
          </ac:spMkLst>
        </pc:spChg>
        <pc:grpChg chg="mod">
          <ac:chgData name="Park Youngchan" userId="ca397c8ddc343a8a" providerId="LiveId" clId="{B08DCBC5-F7C5-46FB-9186-2886DDCB5099}" dt="2019-08-05T00:57:15.812" v="185" actId="571"/>
          <ac:grpSpMkLst>
            <pc:docMk/>
            <pc:sldMk cId="1698680493" sldId="508"/>
            <ac:grpSpMk id="11" creationId="{BF36D700-B187-4215-9496-1634E96E20E6}"/>
          </ac:grpSpMkLst>
        </pc:grpChg>
        <pc:picChg chg="add del mod">
          <ac:chgData name="Park Youngchan" userId="ca397c8ddc343a8a" providerId="LiveId" clId="{B08DCBC5-F7C5-46FB-9186-2886DDCB5099}" dt="2019-08-05T00:57:04.064" v="179" actId="478"/>
          <ac:picMkLst>
            <pc:docMk/>
            <pc:sldMk cId="1698680493" sldId="508"/>
            <ac:picMk id="13" creationId="{1E60F26F-D8C8-4B76-AF0A-A54F117B6E7A}"/>
          </ac:picMkLst>
        </pc:picChg>
      </pc:sldChg>
      <pc:sldChg chg="addSp delSp modSp add">
        <pc:chgData name="Park Youngchan" userId="ca397c8ddc343a8a" providerId="LiveId" clId="{B08DCBC5-F7C5-46FB-9186-2886DDCB5099}" dt="2019-08-05T01:13:05.153" v="626" actId="2085"/>
        <pc:sldMkLst>
          <pc:docMk/>
          <pc:sldMk cId="87033744" sldId="509"/>
        </pc:sldMkLst>
        <pc:spChg chg="mod">
          <ac:chgData name="Park Youngchan" userId="ca397c8ddc343a8a" providerId="LiveId" clId="{B08DCBC5-F7C5-46FB-9186-2886DDCB5099}" dt="2019-08-05T01:13:05.153" v="626" actId="2085"/>
          <ac:spMkLst>
            <pc:docMk/>
            <pc:sldMk cId="87033744" sldId="509"/>
            <ac:spMk id="6" creationId="{30C0FFA5-C84A-476C-8DC1-7658F97B1BF9}"/>
          </ac:spMkLst>
        </pc:spChg>
        <pc:spChg chg="del">
          <ac:chgData name="Park Youngchan" userId="ca397c8ddc343a8a" providerId="LiveId" clId="{B08DCBC5-F7C5-46FB-9186-2886DDCB5099}" dt="2019-08-05T00:58:33.835" v="228" actId="478"/>
          <ac:spMkLst>
            <pc:docMk/>
            <pc:sldMk cId="87033744" sldId="509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13:05.153" v="626" actId="2085"/>
          <ac:spMkLst>
            <pc:docMk/>
            <pc:sldMk cId="87033744" sldId="509"/>
            <ac:spMk id="9" creationId="{E2119FF5-66AE-41F5-BB5E-07112951837B}"/>
          </ac:spMkLst>
        </pc:spChg>
        <pc:spChg chg="mod">
          <ac:chgData name="Park Youngchan" userId="ca397c8ddc343a8a" providerId="LiveId" clId="{B08DCBC5-F7C5-46FB-9186-2886DDCB5099}" dt="2019-08-05T01:13:05.153" v="626" actId="2085"/>
          <ac:spMkLst>
            <pc:docMk/>
            <pc:sldMk cId="87033744" sldId="509"/>
            <ac:spMk id="11" creationId="{4A0E98BA-920F-3646-9AAE-155B21A9BE0E}"/>
          </ac:spMkLst>
        </pc:spChg>
        <pc:picChg chg="mod">
          <ac:chgData name="Park Youngchan" userId="ca397c8ddc343a8a" providerId="LiveId" clId="{B08DCBC5-F7C5-46FB-9186-2886DDCB5099}" dt="2019-08-05T01:13:05.153" v="626" actId="2085"/>
          <ac:picMkLst>
            <pc:docMk/>
            <pc:sldMk cId="87033744" sldId="509"/>
            <ac:picMk id="7" creationId="{960C6BA0-A029-4F3C-9574-F43B400477B2}"/>
          </ac:picMkLst>
        </pc:picChg>
        <pc:cxnChg chg="add del">
          <ac:chgData name="Park Youngchan" userId="ca397c8ddc343a8a" providerId="LiveId" clId="{B08DCBC5-F7C5-46FB-9186-2886DDCB5099}" dt="2019-08-05T00:59:47.202" v="266" actId="478"/>
          <ac:cxnSpMkLst>
            <pc:docMk/>
            <pc:sldMk cId="87033744" sldId="509"/>
            <ac:cxnSpMk id="3" creationId="{9EECDF23-A5F7-3342-8B46-BFF7120A135A}"/>
          </ac:cxnSpMkLst>
        </pc:cxnChg>
      </pc:sldChg>
      <pc:sldChg chg="addSp delSp modSp add">
        <pc:chgData name="Park Youngchan" userId="ca397c8ddc343a8a" providerId="LiveId" clId="{B08DCBC5-F7C5-46FB-9186-2886DDCB5099}" dt="2019-08-05T01:11:03.231" v="602" actId="2085"/>
        <pc:sldMkLst>
          <pc:docMk/>
          <pc:sldMk cId="816348617" sldId="510"/>
        </pc:sldMkLst>
        <pc:spChg chg="add mod">
          <ac:chgData name="Park Youngchan" userId="ca397c8ddc343a8a" providerId="LiveId" clId="{B08DCBC5-F7C5-46FB-9186-2886DDCB5099}" dt="2019-08-05T01:11:03.231" v="602" actId="2085"/>
          <ac:spMkLst>
            <pc:docMk/>
            <pc:sldMk cId="816348617" sldId="510"/>
            <ac:spMk id="7" creationId="{A76F8A00-1E2B-4F88-9AF0-99A5509F7258}"/>
          </ac:spMkLst>
        </pc:spChg>
        <pc:spChg chg="del">
          <ac:chgData name="Park Youngchan" userId="ca397c8ddc343a8a" providerId="LiveId" clId="{B08DCBC5-F7C5-46FB-9186-2886DDCB5099}" dt="2019-08-05T01:04:22.174" v="369" actId="478"/>
          <ac:spMkLst>
            <pc:docMk/>
            <pc:sldMk cId="816348617" sldId="510"/>
            <ac:spMk id="8" creationId="{041238A4-46CA-5C48-84B3-0B73E5781689}"/>
          </ac:spMkLst>
        </pc:spChg>
        <pc:spChg chg="del">
          <ac:chgData name="Park Youngchan" userId="ca397c8ddc343a8a" providerId="LiveId" clId="{B08DCBC5-F7C5-46FB-9186-2886DDCB5099}" dt="2019-08-05T01:04:22.174" v="369" actId="478"/>
          <ac:spMkLst>
            <pc:docMk/>
            <pc:sldMk cId="816348617" sldId="510"/>
            <ac:spMk id="9" creationId="{AEB200F7-90A9-4330-83CF-360DB18FB569}"/>
          </ac:spMkLst>
        </pc:spChg>
        <pc:spChg chg="mod">
          <ac:chgData name="Park Youngchan" userId="ca397c8ddc343a8a" providerId="LiveId" clId="{B08DCBC5-F7C5-46FB-9186-2886DDCB5099}" dt="2019-08-05T01:11:03.231" v="602" actId="2085"/>
          <ac:spMkLst>
            <pc:docMk/>
            <pc:sldMk cId="816348617" sldId="510"/>
            <ac:spMk id="10" creationId="{9BE97CFA-C5E0-4453-8617-8C51E8DC0E79}"/>
          </ac:spMkLst>
        </pc:spChg>
        <pc:spChg chg="del">
          <ac:chgData name="Park Youngchan" userId="ca397c8ddc343a8a" providerId="LiveId" clId="{B08DCBC5-F7C5-46FB-9186-2886DDCB5099}" dt="2019-08-05T01:04:22.174" v="369" actId="478"/>
          <ac:spMkLst>
            <pc:docMk/>
            <pc:sldMk cId="816348617" sldId="510"/>
            <ac:spMk id="11" creationId="{4A0E98BA-920F-3646-9AAE-155B21A9BE0E}"/>
          </ac:spMkLst>
        </pc:spChg>
        <pc:spChg chg="add mod">
          <ac:chgData name="Park Youngchan" userId="ca397c8ddc343a8a" providerId="LiveId" clId="{B08DCBC5-F7C5-46FB-9186-2886DDCB5099}" dt="2019-08-05T01:11:03.231" v="602" actId="2085"/>
          <ac:spMkLst>
            <pc:docMk/>
            <pc:sldMk cId="816348617" sldId="510"/>
            <ac:spMk id="12" creationId="{B4438C49-2F0D-476D-9C4F-CAA17CF9BF12}"/>
          </ac:spMkLst>
        </pc:spChg>
        <pc:cxnChg chg="del">
          <ac:chgData name="Park Youngchan" userId="ca397c8ddc343a8a" providerId="LiveId" clId="{B08DCBC5-F7C5-46FB-9186-2886DDCB5099}" dt="2019-08-05T01:04:22.174" v="369" actId="478"/>
          <ac:cxnSpMkLst>
            <pc:docMk/>
            <pc:sldMk cId="816348617" sldId="510"/>
            <ac:cxnSpMk id="3" creationId="{9EECDF23-A5F7-3342-8B46-BFF7120A135A}"/>
          </ac:cxnSpMkLst>
        </pc:cxnChg>
      </pc:sldChg>
      <pc:sldChg chg="modSp add">
        <pc:chgData name="Park Youngchan" userId="ca397c8ddc343a8a" providerId="LiveId" clId="{B08DCBC5-F7C5-46FB-9186-2886DDCB5099}" dt="2019-08-05T01:06:22.892" v="437" actId="20577"/>
        <pc:sldMkLst>
          <pc:docMk/>
          <pc:sldMk cId="1775965129" sldId="511"/>
        </pc:sldMkLst>
        <pc:spChg chg="mod">
          <ac:chgData name="Park Youngchan" userId="ca397c8ddc343a8a" providerId="LiveId" clId="{B08DCBC5-F7C5-46FB-9186-2886DDCB5099}" dt="2019-08-05T01:06:22.892" v="437" actId="20577"/>
          <ac:spMkLst>
            <pc:docMk/>
            <pc:sldMk cId="1775965129" sldId="511"/>
            <ac:spMk id="14" creationId="{8AFC83D8-402E-48A0-B358-4F5BBAD96581}"/>
          </ac:spMkLst>
        </pc:spChg>
      </pc:sldChg>
      <pc:sldChg chg="modSp add del">
        <pc:chgData name="Park Youngchan" userId="ca397c8ddc343a8a" providerId="LiveId" clId="{B08DCBC5-F7C5-46FB-9186-2886DDCB5099}" dt="2019-08-05T01:10:03.477" v="569"/>
        <pc:sldMkLst>
          <pc:docMk/>
          <pc:sldMk cId="1173149430" sldId="512"/>
        </pc:sldMkLst>
        <pc:spChg chg="mod">
          <ac:chgData name="Park Youngchan" userId="ca397c8ddc343a8a" providerId="LiveId" clId="{B08DCBC5-F7C5-46FB-9186-2886DDCB5099}" dt="2019-08-05T01:10:03.477" v="569"/>
          <ac:spMkLst>
            <pc:docMk/>
            <pc:sldMk cId="1173149430" sldId="512"/>
            <ac:spMk id="14" creationId="{8AFC83D8-402E-48A0-B358-4F5BBAD96581}"/>
          </ac:spMkLst>
        </pc:spChg>
      </pc:sldChg>
      <pc:sldChg chg="modSp add">
        <pc:chgData name="Park Youngchan" userId="ca397c8ddc343a8a" providerId="LiveId" clId="{B08DCBC5-F7C5-46FB-9186-2886DDCB5099}" dt="2019-08-05T01:10:44.363" v="601" actId="20577"/>
        <pc:sldMkLst>
          <pc:docMk/>
          <pc:sldMk cId="1604340896" sldId="513"/>
        </pc:sldMkLst>
        <pc:spChg chg="mod">
          <ac:chgData name="Park Youngchan" userId="ca397c8ddc343a8a" providerId="LiveId" clId="{B08DCBC5-F7C5-46FB-9186-2886DDCB5099}" dt="2019-08-05T01:10:44.363" v="601" actId="20577"/>
          <ac:spMkLst>
            <pc:docMk/>
            <pc:sldMk cId="1604340896" sldId="513"/>
            <ac:spMk id="14" creationId="{8AFC83D8-402E-48A0-B358-4F5BBAD96581}"/>
          </ac:spMkLst>
        </pc:spChg>
      </pc:sldChg>
      <pc:sldChg chg="add del">
        <pc:chgData name="Park Youngchan" userId="ca397c8ddc343a8a" providerId="LiveId" clId="{B08DCBC5-F7C5-46FB-9186-2886DDCB5099}" dt="2019-08-05T01:06:59.734" v="446"/>
        <pc:sldMkLst>
          <pc:docMk/>
          <pc:sldMk cId="3612678870" sldId="513"/>
        </pc:sldMkLst>
      </pc:sldChg>
      <pc:sldChg chg="addSp delSp modSp add">
        <pc:chgData name="Park Youngchan" userId="ca397c8ddc343a8a" providerId="LiveId" clId="{B08DCBC5-F7C5-46FB-9186-2886DDCB5099}" dt="2019-08-05T01:22:54.549" v="821" actId="404"/>
        <pc:sldMkLst>
          <pc:docMk/>
          <pc:sldMk cId="2359652717" sldId="514"/>
        </pc:sldMkLst>
        <pc:spChg chg="mod">
          <ac:chgData name="Park Youngchan" userId="ca397c8ddc343a8a" providerId="LiveId" clId="{B08DCBC5-F7C5-46FB-9186-2886DDCB5099}" dt="2019-08-05T01:22:54.549" v="821" actId="404"/>
          <ac:spMkLst>
            <pc:docMk/>
            <pc:sldMk cId="2359652717" sldId="514"/>
            <ac:spMk id="6" creationId="{30C0FFA5-C84A-476C-8DC1-7658F97B1BF9}"/>
          </ac:spMkLst>
        </pc:spChg>
        <pc:spChg chg="add mod">
          <ac:chgData name="Park Youngchan" userId="ca397c8ddc343a8a" providerId="LiveId" clId="{B08DCBC5-F7C5-46FB-9186-2886DDCB5099}" dt="2019-08-05T01:22:37.657" v="816" actId="2085"/>
          <ac:spMkLst>
            <pc:docMk/>
            <pc:sldMk cId="2359652717" sldId="514"/>
            <ac:spMk id="7" creationId="{D63C18E3-8E3F-4C3B-921B-3D195F8F37EA}"/>
          </ac:spMkLst>
        </pc:spChg>
        <pc:spChg chg="del">
          <ac:chgData name="Park Youngchan" userId="ca397c8ddc343a8a" providerId="LiveId" clId="{B08DCBC5-F7C5-46FB-9186-2886DDCB5099}" dt="2019-08-05T01:22:34.576" v="814" actId="478"/>
          <ac:spMkLst>
            <pc:docMk/>
            <pc:sldMk cId="2359652717" sldId="514"/>
            <ac:spMk id="8" creationId="{041238A4-46CA-5C48-84B3-0B73E5781689}"/>
          </ac:spMkLst>
        </pc:spChg>
        <pc:spChg chg="mod">
          <ac:chgData name="Park Youngchan" userId="ca397c8ddc343a8a" providerId="LiveId" clId="{B08DCBC5-F7C5-46FB-9186-2886DDCB5099}" dt="2019-08-05T01:22:54.549" v="821" actId="404"/>
          <ac:spMkLst>
            <pc:docMk/>
            <pc:sldMk cId="2359652717" sldId="514"/>
            <ac:spMk id="9" creationId="{E2119FF5-66AE-41F5-BB5E-07112951837B}"/>
          </ac:spMkLst>
        </pc:spChg>
        <pc:spChg chg="del">
          <ac:chgData name="Park Youngchan" userId="ca397c8ddc343a8a" providerId="LiveId" clId="{B08DCBC5-F7C5-46FB-9186-2886DDCB5099}" dt="2019-08-05T01:22:34.576" v="814" actId="478"/>
          <ac:spMkLst>
            <pc:docMk/>
            <pc:sldMk cId="2359652717" sldId="514"/>
            <ac:spMk id="11" creationId="{4A0E98BA-920F-3646-9AAE-155B21A9BE0E}"/>
          </ac:spMkLst>
        </pc:spChg>
        <pc:cxnChg chg="del">
          <ac:chgData name="Park Youngchan" userId="ca397c8ddc343a8a" providerId="LiveId" clId="{B08DCBC5-F7C5-46FB-9186-2886DDCB5099}" dt="2019-08-05T01:22:34.576" v="814" actId="478"/>
          <ac:cxnSpMkLst>
            <pc:docMk/>
            <pc:sldMk cId="2359652717" sldId="514"/>
            <ac:cxnSpMk id="3" creationId="{9EECDF23-A5F7-3342-8B46-BFF7120A135A}"/>
          </ac:cxnSpMkLst>
        </pc:cxnChg>
      </pc:sldChg>
      <pc:sldChg chg="modSp add">
        <pc:chgData name="Park Youngchan" userId="ca397c8ddc343a8a" providerId="LiveId" clId="{B08DCBC5-F7C5-46FB-9186-2886DDCB5099}" dt="2019-08-05T01:21:42.358" v="801"/>
        <pc:sldMkLst>
          <pc:docMk/>
          <pc:sldMk cId="1404378792" sldId="515"/>
        </pc:sldMkLst>
        <pc:spChg chg="mod">
          <ac:chgData name="Park Youngchan" userId="ca397c8ddc343a8a" providerId="LiveId" clId="{B08DCBC5-F7C5-46FB-9186-2886DDCB5099}" dt="2019-08-05T01:21:42.358" v="801"/>
          <ac:spMkLst>
            <pc:docMk/>
            <pc:sldMk cId="1404378792" sldId="515"/>
            <ac:spMk id="14" creationId="{8AFC83D8-402E-48A0-B358-4F5BBAD96581}"/>
          </ac:spMkLst>
        </pc:spChg>
      </pc:sldChg>
      <pc:sldChg chg="modSp add">
        <pc:chgData name="Park Youngchan" userId="ca397c8ddc343a8a" providerId="LiveId" clId="{B08DCBC5-F7C5-46FB-9186-2886DDCB5099}" dt="2019-08-05T01:27:09.836" v="889"/>
        <pc:sldMkLst>
          <pc:docMk/>
          <pc:sldMk cId="3084939315" sldId="516"/>
        </pc:sldMkLst>
        <pc:spChg chg="mod">
          <ac:chgData name="Park Youngchan" userId="ca397c8ddc343a8a" providerId="LiveId" clId="{B08DCBC5-F7C5-46FB-9186-2886DDCB5099}" dt="2019-08-05T01:27:09.836" v="889"/>
          <ac:spMkLst>
            <pc:docMk/>
            <pc:sldMk cId="3084939315" sldId="516"/>
            <ac:spMk id="14" creationId="{8AFC83D8-402E-48A0-B358-4F5BBAD96581}"/>
          </ac:spMkLst>
        </pc:spChg>
      </pc:sldChg>
    </pc:docChg>
  </pc:docChgLst>
  <pc:docChgLst>
    <pc:chgData name="KYUNG HANKYEOL" userId="f6e6b16ba33345c2" providerId="LiveId" clId="{B9952337-6B9F-4B2E-AB43-3095E303EED9}"/>
    <pc:docChg chg="undo custSel addSld delSld modSld modSection">
      <pc:chgData name="KYUNG HANKYEOL" userId="f6e6b16ba33345c2" providerId="LiveId" clId="{B9952337-6B9F-4B2E-AB43-3095E303EED9}" dt="2020-01-21T05:43:49.437" v="681" actId="2696"/>
      <pc:docMkLst>
        <pc:docMk/>
      </pc:docMkLst>
      <pc:sldChg chg="del">
        <pc:chgData name="KYUNG HANKYEOL" userId="f6e6b16ba33345c2" providerId="LiveId" clId="{B9952337-6B9F-4B2E-AB43-3095E303EED9}" dt="2020-01-21T05:29:30.372" v="362" actId="47"/>
        <pc:sldMkLst>
          <pc:docMk/>
          <pc:sldMk cId="2348994825" sldId="519"/>
        </pc:sldMkLst>
      </pc:sldChg>
      <pc:sldChg chg="modSp">
        <pc:chgData name="KYUNG HANKYEOL" userId="f6e6b16ba33345c2" providerId="LiveId" clId="{B9952337-6B9F-4B2E-AB43-3095E303EED9}" dt="2020-01-21T05:41:16.260" v="652"/>
        <pc:sldMkLst>
          <pc:docMk/>
          <pc:sldMk cId="2187059102" sldId="520"/>
        </pc:sldMkLst>
        <pc:spChg chg="mod">
          <ac:chgData name="KYUNG HANKYEOL" userId="f6e6b16ba33345c2" providerId="LiveId" clId="{B9952337-6B9F-4B2E-AB43-3095E303EED9}" dt="2020-01-21T05:41:16.260" v="652"/>
          <ac:spMkLst>
            <pc:docMk/>
            <pc:sldMk cId="2187059102" sldId="520"/>
            <ac:spMk id="2" creationId="{C58C8A19-DD99-4AB0-A211-1B2C0D60F122}"/>
          </ac:spMkLst>
        </pc:spChg>
      </pc:sldChg>
      <pc:sldChg chg="modSp">
        <pc:chgData name="KYUNG HANKYEOL" userId="f6e6b16ba33345c2" providerId="LiveId" clId="{B9952337-6B9F-4B2E-AB43-3095E303EED9}" dt="2020-01-21T05:41:30.236" v="660" actId="14100"/>
        <pc:sldMkLst>
          <pc:docMk/>
          <pc:sldMk cId="1881651584" sldId="523"/>
        </pc:sldMkLst>
        <pc:spChg chg="mod">
          <ac:chgData name="KYUNG HANKYEOL" userId="f6e6b16ba33345c2" providerId="LiveId" clId="{B9952337-6B9F-4B2E-AB43-3095E303EED9}" dt="2020-01-21T05:41:30.236" v="660" actId="14100"/>
          <ac:spMkLst>
            <pc:docMk/>
            <pc:sldMk cId="1881651584" sldId="523"/>
            <ac:spMk id="2" creationId="{763BC1A2-B77F-443A-A758-58A286D41AF4}"/>
          </ac:spMkLst>
        </pc:spChg>
      </pc:sldChg>
      <pc:sldChg chg="del">
        <pc:chgData name="KYUNG HANKYEOL" userId="f6e6b16ba33345c2" providerId="LiveId" clId="{B9952337-6B9F-4B2E-AB43-3095E303EED9}" dt="2020-01-21T05:36:09.770" v="603" actId="47"/>
        <pc:sldMkLst>
          <pc:docMk/>
          <pc:sldMk cId="4236498820" sldId="539"/>
        </pc:sldMkLst>
      </pc:sldChg>
      <pc:sldChg chg="addSp delSp modSp add">
        <pc:chgData name="KYUNG HANKYEOL" userId="f6e6b16ba33345c2" providerId="LiveId" clId="{B9952337-6B9F-4B2E-AB43-3095E303EED9}" dt="2020-01-21T05:30:58.402" v="366" actId="20577"/>
        <pc:sldMkLst>
          <pc:docMk/>
          <pc:sldMk cId="419139217" sldId="540"/>
        </pc:sldMkLst>
        <pc:spChg chg="mod">
          <ac:chgData name="KYUNG HANKYEOL" userId="f6e6b16ba33345c2" providerId="LiveId" clId="{B9952337-6B9F-4B2E-AB43-3095E303EED9}" dt="2020-01-21T05:30:58.402" v="366" actId="20577"/>
          <ac:spMkLst>
            <pc:docMk/>
            <pc:sldMk cId="419139217" sldId="540"/>
            <ac:spMk id="5" creationId="{B20051A7-9F43-4113-A428-26E97E39D41E}"/>
          </ac:spMkLst>
        </pc:spChg>
        <pc:spChg chg="del">
          <ac:chgData name="KYUNG HANKYEOL" userId="f6e6b16ba33345c2" providerId="LiveId" clId="{B9952337-6B9F-4B2E-AB43-3095E303EED9}" dt="2020-01-21T05:18:39.897" v="22" actId="478"/>
          <ac:spMkLst>
            <pc:docMk/>
            <pc:sldMk cId="419139217" sldId="540"/>
            <ac:spMk id="18" creationId="{68D4BFB0-4C6D-467F-96BA-04C6B13E946C}"/>
          </ac:spMkLst>
        </pc:spChg>
        <pc:spChg chg="del">
          <ac:chgData name="KYUNG HANKYEOL" userId="f6e6b16ba33345c2" providerId="LiveId" clId="{B9952337-6B9F-4B2E-AB43-3095E303EED9}" dt="2020-01-21T05:18:39.897" v="22" actId="478"/>
          <ac:spMkLst>
            <pc:docMk/>
            <pc:sldMk cId="419139217" sldId="540"/>
            <ac:spMk id="19" creationId="{48744BA1-A228-4EB8-A40B-44A2B00E13ED}"/>
          </ac:spMkLst>
        </pc:spChg>
        <pc:spChg chg="del">
          <ac:chgData name="KYUNG HANKYEOL" userId="f6e6b16ba33345c2" providerId="LiveId" clId="{B9952337-6B9F-4B2E-AB43-3095E303EED9}" dt="2020-01-21T05:18:39.897" v="22" actId="478"/>
          <ac:spMkLst>
            <pc:docMk/>
            <pc:sldMk cId="419139217" sldId="540"/>
            <ac:spMk id="20" creationId="{4CDF176C-04DD-4600-B73C-13D62F63AAED}"/>
          </ac:spMkLst>
        </pc:spChg>
        <pc:spChg chg="del">
          <ac:chgData name="KYUNG HANKYEOL" userId="f6e6b16ba33345c2" providerId="LiveId" clId="{B9952337-6B9F-4B2E-AB43-3095E303EED9}" dt="2020-01-21T05:18:39.897" v="22" actId="478"/>
          <ac:spMkLst>
            <pc:docMk/>
            <pc:sldMk cId="419139217" sldId="540"/>
            <ac:spMk id="24" creationId="{060624A2-4A88-423C-B76B-C803793D452B}"/>
          </ac:spMkLst>
        </pc:spChg>
        <pc:spChg chg="del">
          <ac:chgData name="KYUNG HANKYEOL" userId="f6e6b16ba33345c2" providerId="LiveId" clId="{B9952337-6B9F-4B2E-AB43-3095E303EED9}" dt="2020-01-21T05:18:39.897" v="22" actId="478"/>
          <ac:spMkLst>
            <pc:docMk/>
            <pc:sldMk cId="419139217" sldId="540"/>
            <ac:spMk id="25" creationId="{B1FC1F8C-F2A4-444C-AC71-ADB937832612}"/>
          </ac:spMkLst>
        </pc:spChg>
        <pc:spChg chg="del">
          <ac:chgData name="KYUNG HANKYEOL" userId="f6e6b16ba33345c2" providerId="LiveId" clId="{B9952337-6B9F-4B2E-AB43-3095E303EED9}" dt="2020-01-21T05:18:39.897" v="22" actId="478"/>
          <ac:spMkLst>
            <pc:docMk/>
            <pc:sldMk cId="419139217" sldId="540"/>
            <ac:spMk id="26" creationId="{8991CFB2-BDA6-4DED-8EDD-066AE2B1AA01}"/>
          </ac:spMkLst>
        </pc:spChg>
        <pc:spChg chg="mod">
          <ac:chgData name="KYUNG HANKYEOL" userId="f6e6b16ba33345c2" providerId="LiveId" clId="{B9952337-6B9F-4B2E-AB43-3095E303EED9}" dt="2020-01-21T05:19:53.723" v="84"/>
          <ac:spMkLst>
            <pc:docMk/>
            <pc:sldMk cId="419139217" sldId="540"/>
            <ac:spMk id="29" creationId="{8D6FEAA1-3AE3-4ACE-9D17-ECF7FD9F1A2D}"/>
          </ac:spMkLst>
        </pc:spChg>
        <pc:spChg chg="del">
          <ac:chgData name="KYUNG HANKYEOL" userId="f6e6b16ba33345c2" providerId="LiveId" clId="{B9952337-6B9F-4B2E-AB43-3095E303EED9}" dt="2020-01-21T05:18:36.946" v="19" actId="478"/>
          <ac:spMkLst>
            <pc:docMk/>
            <pc:sldMk cId="419139217" sldId="540"/>
            <ac:spMk id="30" creationId="{80AA1954-78C6-4A06-9F82-8B7A25DD58F9}"/>
          </ac:spMkLst>
        </pc:spChg>
        <pc:picChg chg="add mod modCrop">
          <ac:chgData name="KYUNG HANKYEOL" userId="f6e6b16ba33345c2" providerId="LiveId" clId="{B9952337-6B9F-4B2E-AB43-3095E303EED9}" dt="2020-01-21T05:19:24.651" v="31" actId="1076"/>
          <ac:picMkLst>
            <pc:docMk/>
            <pc:sldMk cId="419139217" sldId="540"/>
            <ac:picMk id="3" creationId="{593B18CF-4425-47BA-ABFB-FD640D016358}"/>
          </ac:picMkLst>
        </pc:picChg>
        <pc:picChg chg="del">
          <ac:chgData name="KYUNG HANKYEOL" userId="f6e6b16ba33345c2" providerId="LiveId" clId="{B9952337-6B9F-4B2E-AB43-3095E303EED9}" dt="2020-01-21T05:18:39.897" v="22" actId="478"/>
          <ac:picMkLst>
            <pc:docMk/>
            <pc:sldMk cId="419139217" sldId="540"/>
            <ac:picMk id="4" creationId="{AF3116D1-9B16-4268-BD5B-1F25686B7674}"/>
          </ac:picMkLst>
        </pc:picChg>
        <pc:picChg chg="del">
          <ac:chgData name="KYUNG HANKYEOL" userId="f6e6b16ba33345c2" providerId="LiveId" clId="{B9952337-6B9F-4B2E-AB43-3095E303EED9}" dt="2020-01-21T05:18:40.524" v="23" actId="478"/>
          <ac:picMkLst>
            <pc:docMk/>
            <pc:sldMk cId="419139217" sldId="540"/>
            <ac:picMk id="7" creationId="{B1E61EBA-E324-4476-A64B-062664CD92FD}"/>
          </ac:picMkLst>
        </pc:picChg>
        <pc:picChg chg="del">
          <ac:chgData name="KYUNG HANKYEOL" userId="f6e6b16ba33345c2" providerId="LiveId" clId="{B9952337-6B9F-4B2E-AB43-3095E303EED9}" dt="2020-01-21T05:18:38.315" v="21" actId="478"/>
          <ac:picMkLst>
            <pc:docMk/>
            <pc:sldMk cId="419139217" sldId="540"/>
            <ac:picMk id="9" creationId="{A0415D87-C4DA-4D2F-8E98-FA1857B8B8E6}"/>
          </ac:picMkLst>
        </pc:picChg>
        <pc:picChg chg="del">
          <ac:chgData name="KYUNG HANKYEOL" userId="f6e6b16ba33345c2" providerId="LiveId" clId="{B9952337-6B9F-4B2E-AB43-3095E303EED9}" dt="2020-01-21T05:18:37.701" v="20" actId="478"/>
          <ac:picMkLst>
            <pc:docMk/>
            <pc:sldMk cId="419139217" sldId="540"/>
            <ac:picMk id="13" creationId="{3CB1C73E-A3B1-437C-8231-9EA47972D10A}"/>
          </ac:picMkLst>
        </pc:picChg>
        <pc:picChg chg="del">
          <ac:chgData name="KYUNG HANKYEOL" userId="f6e6b16ba33345c2" providerId="LiveId" clId="{B9952337-6B9F-4B2E-AB43-3095E303EED9}" dt="2020-01-21T05:18:40.853" v="24" actId="478"/>
          <ac:picMkLst>
            <pc:docMk/>
            <pc:sldMk cId="419139217" sldId="540"/>
            <ac:picMk id="14" creationId="{4F4E5AEC-E1AF-4DC4-B750-945F91F1FB40}"/>
          </ac:picMkLst>
        </pc:picChg>
        <pc:picChg chg="del">
          <ac:chgData name="KYUNG HANKYEOL" userId="f6e6b16ba33345c2" providerId="LiveId" clId="{B9952337-6B9F-4B2E-AB43-3095E303EED9}" dt="2020-01-21T05:18:41.117" v="25" actId="478"/>
          <ac:picMkLst>
            <pc:docMk/>
            <pc:sldMk cId="419139217" sldId="540"/>
            <ac:picMk id="15" creationId="{29D1164C-1D46-448C-8750-4ABFE4262DC0}"/>
          </ac:picMkLst>
        </pc:picChg>
        <pc:picChg chg="del">
          <ac:chgData name="KYUNG HANKYEOL" userId="f6e6b16ba33345c2" providerId="LiveId" clId="{B9952337-6B9F-4B2E-AB43-3095E303EED9}" dt="2020-01-21T05:18:35.190" v="18" actId="478"/>
          <ac:picMkLst>
            <pc:docMk/>
            <pc:sldMk cId="419139217" sldId="540"/>
            <ac:picMk id="16" creationId="{F20F54D7-49DD-43D1-9062-FB89A8076890}"/>
          </ac:picMkLst>
        </pc:picChg>
        <pc:cxnChg chg="del">
          <ac:chgData name="KYUNG HANKYEOL" userId="f6e6b16ba33345c2" providerId="LiveId" clId="{B9952337-6B9F-4B2E-AB43-3095E303EED9}" dt="2020-01-21T05:18:39.897" v="22" actId="478"/>
          <ac:cxnSpMkLst>
            <pc:docMk/>
            <pc:sldMk cId="419139217" sldId="540"/>
            <ac:cxnSpMk id="28" creationId="{563E9548-011D-40C5-8C15-5986F5F9E1EC}"/>
          </ac:cxnSpMkLst>
        </pc:cxnChg>
      </pc:sldChg>
      <pc:sldChg chg="addSp delSp modSp add">
        <pc:chgData name="KYUNG HANKYEOL" userId="f6e6b16ba33345c2" providerId="LiveId" clId="{B9952337-6B9F-4B2E-AB43-3095E303EED9}" dt="2020-01-21T05:31:01.027" v="367" actId="20577"/>
        <pc:sldMkLst>
          <pc:docMk/>
          <pc:sldMk cId="1259442939" sldId="541"/>
        </pc:sldMkLst>
        <pc:spChg chg="mod">
          <ac:chgData name="KYUNG HANKYEOL" userId="f6e6b16ba33345c2" providerId="LiveId" clId="{B9952337-6B9F-4B2E-AB43-3095E303EED9}" dt="2020-01-21T05:31:01.027" v="367" actId="20577"/>
          <ac:spMkLst>
            <pc:docMk/>
            <pc:sldMk cId="1259442939" sldId="541"/>
            <ac:spMk id="5" creationId="{B20051A7-9F43-4113-A428-26E97E39D41E}"/>
          </ac:spMkLst>
        </pc:spChg>
        <pc:spChg chg="mod">
          <ac:chgData name="KYUNG HANKYEOL" userId="f6e6b16ba33345c2" providerId="LiveId" clId="{B9952337-6B9F-4B2E-AB43-3095E303EED9}" dt="2020-01-21T05:20:42.536" v="118" actId="20577"/>
          <ac:spMkLst>
            <pc:docMk/>
            <pc:sldMk cId="1259442939" sldId="541"/>
            <ac:spMk id="29" creationId="{8D6FEAA1-3AE3-4ACE-9D17-ECF7FD9F1A2D}"/>
          </ac:spMkLst>
        </pc:spChg>
        <pc:picChg chg="del">
          <ac:chgData name="KYUNG HANKYEOL" userId="f6e6b16ba33345c2" providerId="LiveId" clId="{B9952337-6B9F-4B2E-AB43-3095E303EED9}" dt="2020-01-21T05:20:01.140" v="86" actId="478"/>
          <ac:picMkLst>
            <pc:docMk/>
            <pc:sldMk cId="1259442939" sldId="541"/>
            <ac:picMk id="3" creationId="{593B18CF-4425-47BA-ABFB-FD640D016358}"/>
          </ac:picMkLst>
        </pc:picChg>
        <pc:picChg chg="add mod modCrop">
          <ac:chgData name="KYUNG HANKYEOL" userId="f6e6b16ba33345c2" providerId="LiveId" clId="{B9952337-6B9F-4B2E-AB43-3095E303EED9}" dt="2020-01-21T05:20:34.289" v="92" actId="1076"/>
          <ac:picMkLst>
            <pc:docMk/>
            <pc:sldMk cId="1259442939" sldId="541"/>
            <ac:picMk id="4" creationId="{45E590E6-A2EA-4FBD-99C1-7661740E9CE0}"/>
          </ac:picMkLst>
        </pc:picChg>
      </pc:sldChg>
      <pc:sldChg chg="addSp delSp modSp add">
        <pc:chgData name="KYUNG HANKYEOL" userId="f6e6b16ba33345c2" providerId="LiveId" clId="{B9952337-6B9F-4B2E-AB43-3095E303EED9}" dt="2020-01-21T05:30:55.955" v="365" actId="20577"/>
        <pc:sldMkLst>
          <pc:docMk/>
          <pc:sldMk cId="1605032565" sldId="542"/>
        </pc:sldMkLst>
        <pc:spChg chg="mod">
          <ac:chgData name="KYUNG HANKYEOL" userId="f6e6b16ba33345c2" providerId="LiveId" clId="{B9952337-6B9F-4B2E-AB43-3095E303EED9}" dt="2020-01-21T05:30:54.716" v="364" actId="20577"/>
          <ac:spMkLst>
            <pc:docMk/>
            <pc:sldMk cId="1605032565" sldId="542"/>
            <ac:spMk id="2" creationId="{C58C8A19-DD99-4AB0-A211-1B2C0D60F122}"/>
          </ac:spMkLst>
        </pc:spChg>
        <pc:spChg chg="add mod">
          <ac:chgData name="KYUNG HANKYEOL" userId="f6e6b16ba33345c2" providerId="LiveId" clId="{B9952337-6B9F-4B2E-AB43-3095E303EED9}" dt="2020-01-21T05:30:55.955" v="365" actId="20577"/>
          <ac:spMkLst>
            <pc:docMk/>
            <pc:sldMk cId="1605032565" sldId="542"/>
            <ac:spMk id="4" creationId="{99951F63-650E-4C11-8418-63B444B0DFF5}"/>
          </ac:spMkLst>
        </pc:spChg>
        <pc:spChg chg="del">
          <ac:chgData name="KYUNG HANKYEOL" userId="f6e6b16ba33345c2" providerId="LiveId" clId="{B9952337-6B9F-4B2E-AB43-3095E303EED9}" dt="2020-01-21T05:21:20.975" v="120" actId="478"/>
          <ac:spMkLst>
            <pc:docMk/>
            <pc:sldMk cId="1605032565" sldId="542"/>
            <ac:spMk id="5" creationId="{B20051A7-9F43-4113-A428-26E97E39D41E}"/>
          </ac:spMkLst>
        </pc:spChg>
      </pc:sldChg>
      <pc:sldChg chg="add del">
        <pc:chgData name="KYUNG HANKYEOL" userId="f6e6b16ba33345c2" providerId="LiveId" clId="{B9952337-6B9F-4B2E-AB43-3095E303EED9}" dt="2020-01-21T05:43:49.437" v="681" actId="2696"/>
        <pc:sldMkLst>
          <pc:docMk/>
          <pc:sldMk cId="3482806464" sldId="543"/>
        </pc:sldMkLst>
      </pc:sldChg>
      <pc:sldChg chg="addSp delSp modSp add modAnim">
        <pc:chgData name="KYUNG HANKYEOL" userId="f6e6b16ba33345c2" providerId="LiveId" clId="{B9952337-6B9F-4B2E-AB43-3095E303EED9}" dt="2020-01-21T05:35:51.338" v="602" actId="1076"/>
        <pc:sldMkLst>
          <pc:docMk/>
          <pc:sldMk cId="957361738" sldId="544"/>
        </pc:sldMkLst>
        <pc:spChg chg="mod">
          <ac:chgData name="KYUNG HANKYEOL" userId="f6e6b16ba33345c2" providerId="LiveId" clId="{B9952337-6B9F-4B2E-AB43-3095E303EED9}" dt="2020-01-21T05:32:45.234" v="585" actId="207"/>
          <ac:spMkLst>
            <pc:docMk/>
            <pc:sldMk cId="957361738" sldId="544"/>
            <ac:spMk id="2" creationId="{C58C8A19-DD99-4AB0-A211-1B2C0D60F122}"/>
          </ac:spMkLst>
        </pc:spChg>
        <pc:spChg chg="mod">
          <ac:chgData name="KYUNG HANKYEOL" userId="f6e6b16ba33345c2" providerId="LiveId" clId="{B9952337-6B9F-4B2E-AB43-3095E303EED9}" dt="2020-01-21T05:31:20.462" v="370" actId="20577"/>
          <ac:spMkLst>
            <pc:docMk/>
            <pc:sldMk cId="957361738" sldId="544"/>
            <ac:spMk id="4" creationId="{99951F63-650E-4C11-8418-63B444B0DFF5}"/>
          </ac:spMkLst>
        </pc:spChg>
        <pc:picChg chg="add del mod">
          <ac:chgData name="KYUNG HANKYEOL" userId="f6e6b16ba33345c2" providerId="LiveId" clId="{B9952337-6B9F-4B2E-AB43-3095E303EED9}" dt="2020-01-21T05:35:00.453" v="593" actId="478"/>
          <ac:picMkLst>
            <pc:docMk/>
            <pc:sldMk cId="957361738" sldId="544"/>
            <ac:picMk id="3" creationId="{6FE16537-2C8A-4EDA-83C4-6712FAA2B5F5}"/>
          </ac:picMkLst>
        </pc:picChg>
        <pc:picChg chg="add mod">
          <ac:chgData name="KYUNG HANKYEOL" userId="f6e6b16ba33345c2" providerId="LiveId" clId="{B9952337-6B9F-4B2E-AB43-3095E303EED9}" dt="2020-01-21T05:35:51.338" v="602" actId="1076"/>
          <ac:picMkLst>
            <pc:docMk/>
            <pc:sldMk cId="957361738" sldId="544"/>
            <ac:picMk id="5" creationId="{233D0466-636A-45D1-A01A-F68286FF1C31}"/>
          </ac:picMkLst>
        </pc:picChg>
        <pc:cxnChg chg="add mod">
          <ac:chgData name="KYUNG HANKYEOL" userId="f6e6b16ba33345c2" providerId="LiveId" clId="{B9952337-6B9F-4B2E-AB43-3095E303EED9}" dt="2020-01-21T05:35:51.338" v="602" actId="1076"/>
          <ac:cxnSpMkLst>
            <pc:docMk/>
            <pc:sldMk cId="957361738" sldId="544"/>
            <ac:cxnSpMk id="7" creationId="{EF7CBE36-BB58-451C-84B3-C0C0A2EA834B}"/>
          </ac:cxnSpMkLst>
        </pc:cxnChg>
      </pc:sldChg>
      <pc:sldChg chg="addSp delSp modSp add">
        <pc:chgData name="KYUNG HANKYEOL" userId="f6e6b16ba33345c2" providerId="LiveId" clId="{B9952337-6B9F-4B2E-AB43-3095E303EED9}" dt="2020-01-21T05:40:05.485" v="618" actId="6549"/>
        <pc:sldMkLst>
          <pc:docMk/>
          <pc:sldMk cId="1952701086" sldId="545"/>
        </pc:sldMkLst>
        <pc:spChg chg="mod">
          <ac:chgData name="KYUNG HANKYEOL" userId="f6e6b16ba33345c2" providerId="LiveId" clId="{B9952337-6B9F-4B2E-AB43-3095E303EED9}" dt="2020-01-21T05:40:05.485" v="618" actId="6549"/>
          <ac:spMkLst>
            <pc:docMk/>
            <pc:sldMk cId="1952701086" sldId="545"/>
            <ac:spMk id="29" creationId="{8D6FEAA1-3AE3-4ACE-9D17-ECF7FD9F1A2D}"/>
          </ac:spMkLst>
        </pc:spChg>
        <pc:picChg chg="del">
          <ac:chgData name="KYUNG HANKYEOL" userId="f6e6b16ba33345c2" providerId="LiveId" clId="{B9952337-6B9F-4B2E-AB43-3095E303EED9}" dt="2020-01-21T05:37:54.710" v="605" actId="478"/>
          <ac:picMkLst>
            <pc:docMk/>
            <pc:sldMk cId="1952701086" sldId="545"/>
            <ac:picMk id="3" creationId="{593B18CF-4425-47BA-ABFB-FD640D016358}"/>
          </ac:picMkLst>
        </pc:picChg>
        <pc:picChg chg="add del mod">
          <ac:chgData name="KYUNG HANKYEOL" userId="f6e6b16ba33345c2" providerId="LiveId" clId="{B9952337-6B9F-4B2E-AB43-3095E303EED9}" dt="2020-01-21T05:38:18.522" v="611" actId="478"/>
          <ac:picMkLst>
            <pc:docMk/>
            <pc:sldMk cId="1952701086" sldId="545"/>
            <ac:picMk id="4" creationId="{190DA44A-8AF3-4DB2-AABC-5E3701CE88D3}"/>
          </ac:picMkLst>
        </pc:picChg>
        <pc:picChg chg="add mod">
          <ac:chgData name="KYUNG HANKYEOL" userId="f6e6b16ba33345c2" providerId="LiveId" clId="{B9952337-6B9F-4B2E-AB43-3095E303EED9}" dt="2020-01-21T05:39:56.017" v="617" actId="14100"/>
          <ac:picMkLst>
            <pc:docMk/>
            <pc:sldMk cId="1952701086" sldId="545"/>
            <ac:picMk id="7" creationId="{2162FFF3-1FC6-40E1-85F1-FE6A1489DE4F}"/>
          </ac:picMkLst>
        </pc:picChg>
      </pc:sldChg>
      <pc:sldChg chg="addSp delSp modSp add">
        <pc:chgData name="KYUNG HANKYEOL" userId="f6e6b16ba33345c2" providerId="LiveId" clId="{B9952337-6B9F-4B2E-AB43-3095E303EED9}" dt="2020-01-21T05:40:27.536" v="627" actId="14100"/>
        <pc:sldMkLst>
          <pc:docMk/>
          <pc:sldMk cId="166028587" sldId="546"/>
        </pc:sldMkLst>
        <pc:spChg chg="mod">
          <ac:chgData name="KYUNG HANKYEOL" userId="f6e6b16ba33345c2" providerId="LiveId" clId="{B9952337-6B9F-4B2E-AB43-3095E303EED9}" dt="2020-01-21T05:40:14.854" v="623" actId="20577"/>
          <ac:spMkLst>
            <pc:docMk/>
            <pc:sldMk cId="166028587" sldId="546"/>
            <ac:spMk id="29" creationId="{8D6FEAA1-3AE3-4ACE-9D17-ECF7FD9F1A2D}"/>
          </ac:spMkLst>
        </pc:spChg>
        <pc:picChg chg="add mod">
          <ac:chgData name="KYUNG HANKYEOL" userId="f6e6b16ba33345c2" providerId="LiveId" clId="{B9952337-6B9F-4B2E-AB43-3095E303EED9}" dt="2020-01-21T05:40:27.536" v="627" actId="14100"/>
          <ac:picMkLst>
            <pc:docMk/>
            <pc:sldMk cId="166028587" sldId="546"/>
            <ac:picMk id="3" creationId="{6BE62C8F-3FA3-4A45-A999-07D85D3A0769}"/>
          </ac:picMkLst>
        </pc:picChg>
        <pc:picChg chg="del">
          <ac:chgData name="KYUNG HANKYEOL" userId="f6e6b16ba33345c2" providerId="LiveId" clId="{B9952337-6B9F-4B2E-AB43-3095E303EED9}" dt="2020-01-21T05:40:18.535" v="624" actId="478"/>
          <ac:picMkLst>
            <pc:docMk/>
            <pc:sldMk cId="166028587" sldId="546"/>
            <ac:picMk id="7" creationId="{2162FFF3-1FC6-40E1-85F1-FE6A1489DE4F}"/>
          </ac:picMkLst>
        </pc:picChg>
      </pc:sldChg>
      <pc:sldChg chg="addSp delSp modSp add">
        <pc:chgData name="KYUNG HANKYEOL" userId="f6e6b16ba33345c2" providerId="LiveId" clId="{B9952337-6B9F-4B2E-AB43-3095E303EED9}" dt="2020-01-21T05:40:39.662" v="632" actId="14100"/>
        <pc:sldMkLst>
          <pc:docMk/>
          <pc:sldMk cId="284880796" sldId="547"/>
        </pc:sldMkLst>
        <pc:spChg chg="mod">
          <ac:chgData name="KYUNG HANKYEOL" userId="f6e6b16ba33345c2" providerId="LiveId" clId="{B9952337-6B9F-4B2E-AB43-3095E303EED9}" dt="2020-01-21T05:40:31.742" v="628" actId="20577"/>
          <ac:spMkLst>
            <pc:docMk/>
            <pc:sldMk cId="284880796" sldId="547"/>
            <ac:spMk id="29" creationId="{8D6FEAA1-3AE3-4ACE-9D17-ECF7FD9F1A2D}"/>
          </ac:spMkLst>
        </pc:spChg>
        <pc:picChg chg="add mod">
          <ac:chgData name="KYUNG HANKYEOL" userId="f6e6b16ba33345c2" providerId="LiveId" clId="{B9952337-6B9F-4B2E-AB43-3095E303EED9}" dt="2020-01-21T05:40:39.662" v="632" actId="14100"/>
          <ac:picMkLst>
            <pc:docMk/>
            <pc:sldMk cId="284880796" sldId="547"/>
            <ac:picMk id="3" creationId="{E3B3315C-0A82-473B-923E-6E4423260FE4}"/>
          </ac:picMkLst>
        </pc:picChg>
        <pc:picChg chg="del">
          <ac:chgData name="KYUNG HANKYEOL" userId="f6e6b16ba33345c2" providerId="LiveId" clId="{B9952337-6B9F-4B2E-AB43-3095E303EED9}" dt="2020-01-21T05:40:32.688" v="629" actId="478"/>
          <ac:picMkLst>
            <pc:docMk/>
            <pc:sldMk cId="284880796" sldId="547"/>
            <ac:picMk id="7" creationId="{2162FFF3-1FC6-40E1-85F1-FE6A1489DE4F}"/>
          </ac:picMkLst>
        </pc:picChg>
      </pc:sldChg>
      <pc:sldChg chg="addSp delSp modSp add">
        <pc:chgData name="KYUNG HANKYEOL" userId="f6e6b16ba33345c2" providerId="LiveId" clId="{B9952337-6B9F-4B2E-AB43-3095E303EED9}" dt="2020-01-21T05:43:16.574" v="680" actId="171"/>
        <pc:sldMkLst>
          <pc:docMk/>
          <pc:sldMk cId="2567637386" sldId="548"/>
        </pc:sldMkLst>
        <pc:spChg chg="mod">
          <ac:chgData name="KYUNG HANKYEOL" userId="f6e6b16ba33345c2" providerId="LiveId" clId="{B9952337-6B9F-4B2E-AB43-3095E303EED9}" dt="2020-01-21T05:42:37.589" v="667"/>
          <ac:spMkLst>
            <pc:docMk/>
            <pc:sldMk cId="2567637386" sldId="548"/>
            <ac:spMk id="29" creationId="{8D6FEAA1-3AE3-4ACE-9D17-ECF7FD9F1A2D}"/>
          </ac:spMkLst>
        </pc:spChg>
        <pc:picChg chg="del">
          <ac:chgData name="KYUNG HANKYEOL" userId="f6e6b16ba33345c2" providerId="LiveId" clId="{B9952337-6B9F-4B2E-AB43-3095E303EED9}" dt="2020-01-21T05:42:38.493" v="668" actId="478"/>
          <ac:picMkLst>
            <pc:docMk/>
            <pc:sldMk cId="2567637386" sldId="548"/>
            <ac:picMk id="3" creationId="{E3B3315C-0A82-473B-923E-6E4423260FE4}"/>
          </ac:picMkLst>
        </pc:picChg>
        <pc:picChg chg="add mod ord modCrop">
          <ac:chgData name="KYUNG HANKYEOL" userId="f6e6b16ba33345c2" providerId="LiveId" clId="{B9952337-6B9F-4B2E-AB43-3095E303EED9}" dt="2020-01-21T05:43:16.574" v="680" actId="171"/>
          <ac:picMkLst>
            <pc:docMk/>
            <pc:sldMk cId="2567637386" sldId="548"/>
            <ac:picMk id="4" creationId="{11CEC180-C442-4DC5-BFA6-7E124E55269E}"/>
          </ac:picMkLst>
        </pc:picChg>
      </pc:sldChg>
    </pc:docChg>
  </pc:docChgLst>
  <pc:docChgLst>
    <pc:chgData name="KYUNG HANKYEOL" userId="f6e6b16ba33345c2" providerId="LiveId" clId="{D35E9E77-65AE-4073-972B-C780A8459A23}"/>
    <pc:docChg chg="undo custSel modSld">
      <pc:chgData name="KYUNG HANKYEOL" userId="f6e6b16ba33345c2" providerId="LiveId" clId="{D35E9E77-65AE-4073-972B-C780A8459A23}" dt="2019-10-17T07:09:53.937" v="72" actId="20577"/>
      <pc:docMkLst>
        <pc:docMk/>
      </pc:docMkLst>
      <pc:sldChg chg="delSp modSp">
        <pc:chgData name="KYUNG HANKYEOL" userId="f6e6b16ba33345c2" providerId="LiveId" clId="{D35E9E77-65AE-4073-972B-C780A8459A23}" dt="2019-10-14T11:48:46.699" v="7" actId="478"/>
        <pc:sldMkLst>
          <pc:docMk/>
          <pc:sldMk cId="1698680493" sldId="508"/>
        </pc:sldMkLst>
        <pc:picChg chg="del mod">
          <ac:chgData name="KYUNG HANKYEOL" userId="f6e6b16ba33345c2" providerId="LiveId" clId="{D35E9E77-65AE-4073-972B-C780A8459A23}" dt="2019-10-14T11:48:46.699" v="7" actId="478"/>
          <ac:picMkLst>
            <pc:docMk/>
            <pc:sldMk cId="1698680493" sldId="508"/>
            <ac:picMk id="10" creationId="{8E4B548E-961B-401C-82AD-C835F375ED42}"/>
          </ac:picMkLst>
        </pc:picChg>
      </pc:sldChg>
      <pc:sldChg chg="modSp">
        <pc:chgData name="KYUNG HANKYEOL" userId="f6e6b16ba33345c2" providerId="LiveId" clId="{D35E9E77-65AE-4073-972B-C780A8459A23}" dt="2019-10-15T09:41:18.178" v="60" actId="166"/>
        <pc:sldMkLst>
          <pc:docMk/>
          <pc:sldMk cId="2110850043" sldId="544"/>
        </pc:sldMkLst>
        <pc:spChg chg="mod">
          <ac:chgData name="KYUNG HANKYEOL" userId="f6e6b16ba33345c2" providerId="LiveId" clId="{D35E9E77-65AE-4073-972B-C780A8459A23}" dt="2019-10-15T09:40:52.198" v="26" actId="20577"/>
          <ac:spMkLst>
            <pc:docMk/>
            <pc:sldMk cId="2110850043" sldId="544"/>
            <ac:spMk id="10" creationId="{FA24E567-95B0-482B-8F9F-D857866F5EDF}"/>
          </ac:spMkLst>
        </pc:spChg>
        <pc:spChg chg="mod">
          <ac:chgData name="KYUNG HANKYEOL" userId="f6e6b16ba33345c2" providerId="LiveId" clId="{D35E9E77-65AE-4073-972B-C780A8459A23}" dt="2019-10-15T09:41:03.160" v="41" actId="20577"/>
          <ac:spMkLst>
            <pc:docMk/>
            <pc:sldMk cId="2110850043" sldId="544"/>
            <ac:spMk id="11" creationId="{E2B8F49F-C970-4F22-A190-7306F7A906F6}"/>
          </ac:spMkLst>
        </pc:spChg>
        <pc:spChg chg="mod">
          <ac:chgData name="KYUNG HANKYEOL" userId="f6e6b16ba33345c2" providerId="LiveId" clId="{D35E9E77-65AE-4073-972B-C780A8459A23}" dt="2019-10-15T09:41:12.172" v="59"/>
          <ac:spMkLst>
            <pc:docMk/>
            <pc:sldMk cId="2110850043" sldId="544"/>
            <ac:spMk id="24" creationId="{92611E89-7AD3-49B5-AE14-D818AAF7C63D}"/>
          </ac:spMkLst>
        </pc:spChg>
        <pc:spChg chg="ord">
          <ac:chgData name="KYUNG HANKYEOL" userId="f6e6b16ba33345c2" providerId="LiveId" clId="{D35E9E77-65AE-4073-972B-C780A8459A23}" dt="2019-10-15T09:41:18.178" v="60" actId="166"/>
          <ac:spMkLst>
            <pc:docMk/>
            <pc:sldMk cId="2110850043" sldId="544"/>
            <ac:spMk id="25" creationId="{B7A07057-6EB5-4145-AFEB-0EA54CF3F931}"/>
          </ac:spMkLst>
        </pc:spChg>
      </pc:sldChg>
      <pc:sldChg chg="modSp">
        <pc:chgData name="KYUNG HANKYEOL" userId="f6e6b16ba33345c2" providerId="LiveId" clId="{D35E9E77-65AE-4073-972B-C780A8459A23}" dt="2019-10-17T07:09:53.937" v="72" actId="20577"/>
        <pc:sldMkLst>
          <pc:docMk/>
          <pc:sldMk cId="1848458299" sldId="548"/>
        </pc:sldMkLst>
        <pc:spChg chg="mod">
          <ac:chgData name="KYUNG HANKYEOL" userId="f6e6b16ba33345c2" providerId="LiveId" clId="{D35E9E77-65AE-4073-972B-C780A8459A23}" dt="2019-10-17T07:09:53.937" v="72" actId="20577"/>
          <ac:spMkLst>
            <pc:docMk/>
            <pc:sldMk cId="1848458299" sldId="548"/>
            <ac:spMk id="7" creationId="{4D1134A8-8C53-4F42-89D0-4BCD2A2A9979}"/>
          </ac:spMkLst>
        </pc:spChg>
      </pc:sldChg>
    </pc:docChg>
  </pc:docChgLst>
  <pc:docChgLst>
    <pc:chgData name="KYUNG HANKYEOL" userId="f6e6b16ba33345c2" providerId="LiveId" clId="{16224FDA-B4B0-4B9F-B006-2672B7C59BDA}"/>
    <pc:docChg chg="undo custSel addSld delSld modSld sldOrd modSection">
      <pc:chgData name="KYUNG HANKYEOL" userId="f6e6b16ba33345c2" providerId="LiveId" clId="{16224FDA-B4B0-4B9F-B006-2672B7C59BDA}" dt="2020-02-03T04:30:16.040" v="542"/>
      <pc:docMkLst>
        <pc:docMk/>
      </pc:docMkLst>
      <pc:sldChg chg="addSp delSp modSp">
        <pc:chgData name="KYUNG HANKYEOL" userId="f6e6b16ba33345c2" providerId="LiveId" clId="{16224FDA-B4B0-4B9F-B006-2672B7C59BDA}" dt="2020-02-03T04:29:46.640" v="500" actId="21"/>
        <pc:sldMkLst>
          <pc:docMk/>
          <pc:sldMk cId="2459910664" sldId="256"/>
        </pc:sldMkLst>
        <pc:spChg chg="mod">
          <ac:chgData name="KYUNG HANKYEOL" userId="f6e6b16ba33345c2" providerId="LiveId" clId="{16224FDA-B4B0-4B9F-B006-2672B7C59BDA}" dt="2020-02-03T04:09:30.281" v="52"/>
          <ac:spMkLst>
            <pc:docMk/>
            <pc:sldMk cId="2459910664" sldId="256"/>
            <ac:spMk id="2" creationId="{763BC1A2-B77F-443A-A758-58A286D41AF4}"/>
          </ac:spMkLst>
        </pc:spChg>
        <pc:spChg chg="mod">
          <ac:chgData name="KYUNG HANKYEOL" userId="f6e6b16ba33345c2" providerId="LiveId" clId="{16224FDA-B4B0-4B9F-B006-2672B7C59BDA}" dt="2020-02-03T04:09:18.800" v="2" actId="20577"/>
          <ac:spMkLst>
            <pc:docMk/>
            <pc:sldMk cId="2459910664" sldId="256"/>
            <ac:spMk id="6" creationId="{4D5E3897-877A-4718-8A14-778E6E13AD89}"/>
          </ac:spMkLst>
        </pc:spChg>
        <pc:picChg chg="add del mod">
          <ac:chgData name="KYUNG HANKYEOL" userId="f6e6b16ba33345c2" providerId="LiveId" clId="{16224FDA-B4B0-4B9F-B006-2672B7C59BDA}" dt="2020-02-03T04:29:46.640" v="500" actId="21"/>
          <ac:picMkLst>
            <pc:docMk/>
            <pc:sldMk cId="2459910664" sldId="256"/>
            <ac:picMk id="8" creationId="{F91E3355-0F79-4B6D-9C88-044F0D882CCD}"/>
          </ac:picMkLst>
        </pc:picChg>
      </pc:sldChg>
      <pc:sldChg chg="del ord">
        <pc:chgData name="KYUNG HANKYEOL" userId="f6e6b16ba33345c2" providerId="LiveId" clId="{16224FDA-B4B0-4B9F-B006-2672B7C59BDA}" dt="2020-02-03T04:21:19.822" v="325" actId="47"/>
        <pc:sldMkLst>
          <pc:docMk/>
          <pc:sldMk cId="2187059102" sldId="520"/>
        </pc:sldMkLst>
      </pc:sldChg>
      <pc:sldChg chg="del ord">
        <pc:chgData name="KYUNG HANKYEOL" userId="f6e6b16ba33345c2" providerId="LiveId" clId="{16224FDA-B4B0-4B9F-B006-2672B7C59BDA}" dt="2020-02-03T04:21:19.284" v="324" actId="47"/>
        <pc:sldMkLst>
          <pc:docMk/>
          <pc:sldMk cId="1118183083" sldId="522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1881651584" sldId="523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3235003625" sldId="524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649383708" sldId="525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3554611333" sldId="526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2018793456" sldId="529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1417663415" sldId="530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6222724" sldId="531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2468999500" sldId="532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338229475" sldId="533"/>
        </pc:sldMkLst>
      </pc:sldChg>
      <pc:sldChg chg="del">
        <pc:chgData name="KYUNG HANKYEOL" userId="f6e6b16ba33345c2" providerId="LiveId" clId="{16224FDA-B4B0-4B9F-B006-2672B7C59BDA}" dt="2020-02-03T04:21:20.366" v="326" actId="47"/>
        <pc:sldMkLst>
          <pc:docMk/>
          <pc:sldMk cId="939956924" sldId="534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359748027" sldId="535"/>
        </pc:sldMkLst>
      </pc:sldChg>
      <pc:sldChg chg="del">
        <pc:chgData name="KYUNG HANKYEOL" userId="f6e6b16ba33345c2" providerId="LiveId" clId="{16224FDA-B4B0-4B9F-B006-2672B7C59BDA}" dt="2020-02-03T04:21:21.238" v="327" actId="47"/>
        <pc:sldMkLst>
          <pc:docMk/>
          <pc:sldMk cId="1942193849" sldId="538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419139217" sldId="540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1259442939" sldId="541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1605032565" sldId="542"/>
        </pc:sldMkLst>
      </pc:sldChg>
      <pc:sldChg chg="addSp delSp modSp ord delAnim modAnim">
        <pc:chgData name="KYUNG HANKYEOL" userId="f6e6b16ba33345c2" providerId="LiveId" clId="{16224FDA-B4B0-4B9F-B006-2672B7C59BDA}" dt="2020-02-03T04:26:57.541" v="488" actId="478"/>
        <pc:sldMkLst>
          <pc:docMk/>
          <pc:sldMk cId="957361738" sldId="544"/>
        </pc:sldMkLst>
        <pc:spChg chg="del mod">
          <ac:chgData name="KYUNG HANKYEOL" userId="f6e6b16ba33345c2" providerId="LiveId" clId="{16224FDA-B4B0-4B9F-B006-2672B7C59BDA}" dt="2020-02-03T04:10:01.013" v="62" actId="478"/>
          <ac:spMkLst>
            <pc:docMk/>
            <pc:sldMk cId="957361738" sldId="544"/>
            <ac:spMk id="2" creationId="{C58C8A19-DD99-4AB0-A211-1B2C0D60F122}"/>
          </ac:spMkLst>
        </pc:spChg>
        <pc:spChg chg="mod">
          <ac:chgData name="KYUNG HANKYEOL" userId="f6e6b16ba33345c2" providerId="LiveId" clId="{16224FDA-B4B0-4B9F-B006-2672B7C59BDA}" dt="2020-02-03T04:10:32.408" v="98" actId="1076"/>
          <ac:spMkLst>
            <pc:docMk/>
            <pc:sldMk cId="957361738" sldId="544"/>
            <ac:spMk id="4" creationId="{99951F63-650E-4C11-8418-63B444B0DFF5}"/>
          </ac:spMkLst>
        </pc:spChg>
        <pc:spChg chg="add mod ord">
          <ac:chgData name="KYUNG HANKYEOL" userId="f6e6b16ba33345c2" providerId="LiveId" clId="{16224FDA-B4B0-4B9F-B006-2672B7C59BDA}" dt="2020-02-03T04:13:45.157" v="181" actId="403"/>
          <ac:spMkLst>
            <pc:docMk/>
            <pc:sldMk cId="957361738" sldId="544"/>
            <ac:spMk id="14" creationId="{1EC5E803-B68F-4F72-A07C-8D5C887AA7F7}"/>
          </ac:spMkLst>
        </pc:spChg>
        <pc:spChg chg="add mod ord">
          <ac:chgData name="KYUNG HANKYEOL" userId="f6e6b16ba33345c2" providerId="LiveId" clId="{16224FDA-B4B0-4B9F-B006-2672B7C59BDA}" dt="2020-02-03T04:14:15.850" v="188" actId="1076"/>
          <ac:spMkLst>
            <pc:docMk/>
            <pc:sldMk cId="957361738" sldId="544"/>
            <ac:spMk id="15" creationId="{8399EAF7-CE9C-49C8-B94F-5D2FEFE5FA7F}"/>
          </ac:spMkLst>
        </pc:spChg>
        <pc:spChg chg="add mod">
          <ac:chgData name="KYUNG HANKYEOL" userId="f6e6b16ba33345c2" providerId="LiveId" clId="{16224FDA-B4B0-4B9F-B006-2672B7C59BDA}" dt="2020-02-03T04:14:12.846" v="187" actId="571"/>
          <ac:spMkLst>
            <pc:docMk/>
            <pc:sldMk cId="957361738" sldId="544"/>
            <ac:spMk id="16" creationId="{2540CC4C-C2B4-4733-89AB-1D131AE888EC}"/>
          </ac:spMkLst>
        </pc:spChg>
        <pc:picChg chg="del">
          <ac:chgData name="KYUNG HANKYEOL" userId="f6e6b16ba33345c2" providerId="LiveId" clId="{16224FDA-B4B0-4B9F-B006-2672B7C59BDA}" dt="2020-02-03T04:09:44.545" v="59" actId="478"/>
          <ac:picMkLst>
            <pc:docMk/>
            <pc:sldMk cId="957361738" sldId="544"/>
            <ac:picMk id="5" creationId="{233D0466-636A-45D1-A01A-F68286FF1C31}"/>
          </ac:picMkLst>
        </pc:picChg>
        <pc:picChg chg="add mod">
          <ac:chgData name="KYUNG HANKYEOL" userId="f6e6b16ba33345c2" providerId="LiveId" clId="{16224FDA-B4B0-4B9F-B006-2672B7C59BDA}" dt="2020-02-03T04:10:50.869" v="101" actId="14100"/>
          <ac:picMkLst>
            <pc:docMk/>
            <pc:sldMk cId="957361738" sldId="544"/>
            <ac:picMk id="6" creationId="{BA647C57-38A5-44A6-98DD-D77CFD4DFC95}"/>
          </ac:picMkLst>
        </pc:picChg>
        <pc:cxnChg chg="del">
          <ac:chgData name="KYUNG HANKYEOL" userId="f6e6b16ba33345c2" providerId="LiveId" clId="{16224FDA-B4B0-4B9F-B006-2672B7C59BDA}" dt="2020-02-03T04:09:47.704" v="60" actId="478"/>
          <ac:cxnSpMkLst>
            <pc:docMk/>
            <pc:sldMk cId="957361738" sldId="544"/>
            <ac:cxnSpMk id="7" creationId="{EF7CBE36-BB58-451C-84B3-C0C0A2EA834B}"/>
          </ac:cxnSpMkLst>
        </pc:cxnChg>
        <pc:cxnChg chg="add del mod">
          <ac:chgData name="KYUNG HANKYEOL" userId="f6e6b16ba33345c2" providerId="LiveId" clId="{16224FDA-B4B0-4B9F-B006-2672B7C59BDA}" dt="2020-02-03T04:11:13.057" v="103" actId="11529"/>
          <ac:cxnSpMkLst>
            <pc:docMk/>
            <pc:sldMk cId="957361738" sldId="544"/>
            <ac:cxnSpMk id="9" creationId="{7A4E5901-7F28-427F-8720-2394F2D194B0}"/>
          </ac:cxnSpMkLst>
        </pc:cxnChg>
        <pc:cxnChg chg="add mod">
          <ac:chgData name="KYUNG HANKYEOL" userId="f6e6b16ba33345c2" providerId="LiveId" clId="{16224FDA-B4B0-4B9F-B006-2672B7C59BDA}" dt="2020-02-03T04:11:46.719" v="106" actId="1582"/>
          <ac:cxnSpMkLst>
            <pc:docMk/>
            <pc:sldMk cId="957361738" sldId="544"/>
            <ac:cxnSpMk id="11" creationId="{D1440C58-1423-4F79-BA42-9284A5106E70}"/>
          </ac:cxnSpMkLst>
        </pc:cxnChg>
        <pc:cxnChg chg="add mod">
          <ac:chgData name="KYUNG HANKYEOL" userId="f6e6b16ba33345c2" providerId="LiveId" clId="{16224FDA-B4B0-4B9F-B006-2672B7C59BDA}" dt="2020-02-03T04:11:55.804" v="109" actId="1076"/>
          <ac:cxnSpMkLst>
            <pc:docMk/>
            <pc:sldMk cId="957361738" sldId="544"/>
            <ac:cxnSpMk id="12" creationId="{EBE4F31F-30AF-464D-9463-35C3B71FD5B5}"/>
          </ac:cxnSpMkLst>
        </pc:cxnChg>
        <pc:cxnChg chg="add del">
          <ac:chgData name="KYUNG HANKYEOL" userId="f6e6b16ba33345c2" providerId="LiveId" clId="{16224FDA-B4B0-4B9F-B006-2672B7C59BDA}" dt="2020-02-03T04:26:57.541" v="488" actId="478"/>
          <ac:cxnSpMkLst>
            <pc:docMk/>
            <pc:sldMk cId="957361738" sldId="544"/>
            <ac:cxnSpMk id="17" creationId="{C90148F5-8F7C-4E46-98B5-EF9B0373169B}"/>
          </ac:cxnSpMkLst>
        </pc:cxnChg>
      </pc:sldChg>
      <pc:sldChg chg="del">
        <pc:chgData name="KYUNG HANKYEOL" userId="f6e6b16ba33345c2" providerId="LiveId" clId="{16224FDA-B4B0-4B9F-B006-2672B7C59BDA}" dt="2020-02-03T04:25:26.750" v="333" actId="47"/>
        <pc:sldMkLst>
          <pc:docMk/>
          <pc:sldMk cId="1952701086" sldId="545"/>
        </pc:sldMkLst>
      </pc:sldChg>
      <pc:sldChg chg="addSp delSp modSp">
        <pc:chgData name="KYUNG HANKYEOL" userId="f6e6b16ba33345c2" providerId="LiveId" clId="{16224FDA-B4B0-4B9F-B006-2672B7C59BDA}" dt="2020-02-03T04:27:28.957" v="497" actId="20577"/>
        <pc:sldMkLst>
          <pc:docMk/>
          <pc:sldMk cId="166028587" sldId="546"/>
        </pc:sldMkLst>
        <pc:spChg chg="del">
          <ac:chgData name="KYUNG HANKYEOL" userId="f6e6b16ba33345c2" providerId="LiveId" clId="{16224FDA-B4B0-4B9F-B006-2672B7C59BDA}" dt="2020-02-03T04:25:31.657" v="334" actId="478"/>
          <ac:spMkLst>
            <pc:docMk/>
            <pc:sldMk cId="166028587" sldId="546"/>
            <ac:spMk id="5" creationId="{B20051A7-9F43-4113-A428-26E97E39D41E}"/>
          </ac:spMkLst>
        </pc:spChg>
        <pc:spChg chg="add">
          <ac:chgData name="KYUNG HANKYEOL" userId="f6e6b16ba33345c2" providerId="LiveId" clId="{16224FDA-B4B0-4B9F-B006-2672B7C59BDA}" dt="2020-02-03T04:25:32.252" v="335"/>
          <ac:spMkLst>
            <pc:docMk/>
            <pc:sldMk cId="166028587" sldId="546"/>
            <ac:spMk id="7" creationId="{A65A0737-C520-4460-B0DB-39B13C3D5E9D}"/>
          </ac:spMkLst>
        </pc:spChg>
        <pc:spChg chg="mod">
          <ac:chgData name="KYUNG HANKYEOL" userId="f6e6b16ba33345c2" providerId="LiveId" clId="{16224FDA-B4B0-4B9F-B006-2672B7C59BDA}" dt="2020-02-03T04:27:28.957" v="497" actId="20577"/>
          <ac:spMkLst>
            <pc:docMk/>
            <pc:sldMk cId="166028587" sldId="546"/>
            <ac:spMk id="29" creationId="{8D6FEAA1-3AE3-4ACE-9D17-ECF7FD9F1A2D}"/>
          </ac:spMkLst>
        </pc:spChg>
        <pc:picChg chg="del">
          <ac:chgData name="KYUNG HANKYEOL" userId="f6e6b16ba33345c2" providerId="LiveId" clId="{16224FDA-B4B0-4B9F-B006-2672B7C59BDA}" dt="2020-02-03T04:25:20.694" v="330" actId="478"/>
          <ac:picMkLst>
            <pc:docMk/>
            <pc:sldMk cId="166028587" sldId="546"/>
            <ac:picMk id="3" creationId="{6BE62C8F-3FA3-4A45-A999-07D85D3A0769}"/>
          </ac:picMkLst>
        </pc:picChg>
        <pc:picChg chg="add mod modCrop">
          <ac:chgData name="KYUNG HANKYEOL" userId="f6e6b16ba33345c2" providerId="LiveId" clId="{16224FDA-B4B0-4B9F-B006-2672B7C59BDA}" dt="2020-02-03T04:25:57.717" v="388" actId="14100"/>
          <ac:picMkLst>
            <pc:docMk/>
            <pc:sldMk cId="166028587" sldId="546"/>
            <ac:picMk id="4" creationId="{D9BF8DF9-96FF-4CFE-BB2A-1E969A15C264}"/>
          </ac:picMkLst>
        </pc:picChg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284880796" sldId="547"/>
        </pc:sldMkLst>
      </pc:sldChg>
      <pc:sldChg chg="del">
        <pc:chgData name="KYUNG HANKYEOL" userId="f6e6b16ba33345c2" providerId="LiveId" clId="{16224FDA-B4B0-4B9F-B006-2672B7C59BDA}" dt="2020-02-03T04:27:24.320" v="489" actId="47"/>
        <pc:sldMkLst>
          <pc:docMk/>
          <pc:sldMk cId="2567637386" sldId="548"/>
        </pc:sldMkLst>
      </pc:sldChg>
      <pc:sldChg chg="addSp delSp modSp add delAnim modAnim">
        <pc:chgData name="KYUNG HANKYEOL" userId="f6e6b16ba33345c2" providerId="LiveId" clId="{16224FDA-B4B0-4B9F-B006-2672B7C59BDA}" dt="2020-02-03T04:15:59.191" v="212"/>
        <pc:sldMkLst>
          <pc:docMk/>
          <pc:sldMk cId="4124127754" sldId="549"/>
        </pc:sldMkLst>
        <pc:spChg chg="del">
          <ac:chgData name="KYUNG HANKYEOL" userId="f6e6b16ba33345c2" providerId="LiveId" clId="{16224FDA-B4B0-4B9F-B006-2672B7C59BDA}" dt="2020-02-03T04:14:46.364" v="192" actId="478"/>
          <ac:spMkLst>
            <pc:docMk/>
            <pc:sldMk cId="4124127754" sldId="549"/>
            <ac:spMk id="14" creationId="{1EC5E803-B68F-4F72-A07C-8D5C887AA7F7}"/>
          </ac:spMkLst>
        </pc:spChg>
        <pc:spChg chg="del">
          <ac:chgData name="KYUNG HANKYEOL" userId="f6e6b16ba33345c2" providerId="LiveId" clId="{16224FDA-B4B0-4B9F-B006-2672B7C59BDA}" dt="2020-02-03T04:14:46.364" v="192" actId="478"/>
          <ac:spMkLst>
            <pc:docMk/>
            <pc:sldMk cId="4124127754" sldId="549"/>
            <ac:spMk id="15" creationId="{8399EAF7-CE9C-49C8-B94F-5D2FEFE5FA7F}"/>
          </ac:spMkLst>
        </pc:spChg>
        <pc:picChg chg="add mod">
          <ac:chgData name="KYUNG HANKYEOL" userId="f6e6b16ba33345c2" providerId="LiveId" clId="{16224FDA-B4B0-4B9F-B006-2672B7C59BDA}" dt="2020-02-03T04:15:06.847" v="197" actId="1076"/>
          <ac:picMkLst>
            <pc:docMk/>
            <pc:sldMk cId="4124127754" sldId="549"/>
            <ac:picMk id="3" creationId="{EB306F7C-56A6-4510-A3F0-2976D9954EB7}"/>
          </ac:picMkLst>
        </pc:picChg>
        <pc:picChg chg="del">
          <ac:chgData name="KYUNG HANKYEOL" userId="f6e6b16ba33345c2" providerId="LiveId" clId="{16224FDA-B4B0-4B9F-B006-2672B7C59BDA}" dt="2020-02-03T04:14:45.507" v="191" actId="478"/>
          <ac:picMkLst>
            <pc:docMk/>
            <pc:sldMk cId="4124127754" sldId="549"/>
            <ac:picMk id="6" creationId="{BA647C57-38A5-44A6-98DD-D77CFD4DFC95}"/>
          </ac:picMkLst>
        </pc:picChg>
        <pc:cxnChg chg="add mod">
          <ac:chgData name="KYUNG HANKYEOL" userId="f6e6b16ba33345c2" providerId="LiveId" clId="{16224FDA-B4B0-4B9F-B006-2672B7C59BDA}" dt="2020-02-03T04:15:26.440" v="200" actId="208"/>
          <ac:cxnSpMkLst>
            <pc:docMk/>
            <pc:sldMk cId="4124127754" sldId="549"/>
            <ac:cxnSpMk id="7" creationId="{C97219E8-2A18-407A-AC98-03A5CEF80590}"/>
          </ac:cxnSpMkLst>
        </pc:cxnChg>
        <pc:cxnChg chg="del">
          <ac:chgData name="KYUNG HANKYEOL" userId="f6e6b16ba33345c2" providerId="LiveId" clId="{16224FDA-B4B0-4B9F-B006-2672B7C59BDA}" dt="2020-02-03T04:14:46.364" v="192" actId="478"/>
          <ac:cxnSpMkLst>
            <pc:docMk/>
            <pc:sldMk cId="4124127754" sldId="549"/>
            <ac:cxnSpMk id="11" creationId="{D1440C58-1423-4F79-BA42-9284A5106E70}"/>
          </ac:cxnSpMkLst>
        </pc:cxnChg>
        <pc:cxnChg chg="del">
          <ac:chgData name="KYUNG HANKYEOL" userId="f6e6b16ba33345c2" providerId="LiveId" clId="{16224FDA-B4B0-4B9F-B006-2672B7C59BDA}" dt="2020-02-03T04:14:46.364" v="192" actId="478"/>
          <ac:cxnSpMkLst>
            <pc:docMk/>
            <pc:sldMk cId="4124127754" sldId="549"/>
            <ac:cxnSpMk id="12" creationId="{EBE4F31F-30AF-464D-9463-35C3B71FD5B5}"/>
          </ac:cxnSpMkLst>
        </pc:cxnChg>
        <pc:cxnChg chg="add mod">
          <ac:chgData name="KYUNG HANKYEOL" userId="f6e6b16ba33345c2" providerId="LiveId" clId="{16224FDA-B4B0-4B9F-B006-2672B7C59BDA}" dt="2020-02-03T04:15:38.723" v="204" actId="14100"/>
          <ac:cxnSpMkLst>
            <pc:docMk/>
            <pc:sldMk cId="4124127754" sldId="549"/>
            <ac:cxnSpMk id="13" creationId="{DAF04E19-847C-4EC5-A0BD-7FDAC402A51C}"/>
          </ac:cxnSpMkLst>
        </pc:cxnChg>
        <pc:cxnChg chg="del">
          <ac:chgData name="KYUNG HANKYEOL" userId="f6e6b16ba33345c2" providerId="LiveId" clId="{16224FDA-B4B0-4B9F-B006-2672B7C59BDA}" dt="2020-02-03T04:14:46.364" v="192" actId="478"/>
          <ac:cxnSpMkLst>
            <pc:docMk/>
            <pc:sldMk cId="4124127754" sldId="549"/>
            <ac:cxnSpMk id="17" creationId="{C90148F5-8F7C-4E46-98B5-EF9B0373169B}"/>
          </ac:cxnSpMkLst>
        </pc:cxnChg>
      </pc:sldChg>
      <pc:sldChg chg="addSp modSp add">
        <pc:chgData name="KYUNG HANKYEOL" userId="f6e6b16ba33345c2" providerId="LiveId" clId="{16224FDA-B4B0-4B9F-B006-2672B7C59BDA}" dt="2020-02-03T04:26:40.034" v="487" actId="1076"/>
        <pc:sldMkLst>
          <pc:docMk/>
          <pc:sldMk cId="1691370951" sldId="550"/>
        </pc:sldMkLst>
        <pc:spChg chg="add mod">
          <ac:chgData name="KYUNG HANKYEOL" userId="f6e6b16ba33345c2" providerId="LiveId" clId="{16224FDA-B4B0-4B9F-B006-2672B7C59BDA}" dt="2020-02-03T04:17:33.293" v="244"/>
          <ac:spMkLst>
            <pc:docMk/>
            <pc:sldMk cId="1691370951" sldId="550"/>
            <ac:spMk id="3" creationId="{EA652F8F-B2C8-4C46-908B-B89768C780C5}"/>
          </ac:spMkLst>
        </pc:spChg>
        <pc:spChg chg="add mod">
          <ac:chgData name="KYUNG HANKYEOL" userId="f6e6b16ba33345c2" providerId="LiveId" clId="{16224FDA-B4B0-4B9F-B006-2672B7C59BDA}" dt="2020-02-03T04:19:42.925" v="292" actId="113"/>
          <ac:spMkLst>
            <pc:docMk/>
            <pc:sldMk cId="1691370951" sldId="550"/>
            <ac:spMk id="6" creationId="{CB8A7820-9200-4F97-BBCF-FC0969EC3BF5}"/>
          </ac:spMkLst>
        </pc:spChg>
        <pc:spChg chg="add mod">
          <ac:chgData name="KYUNG HANKYEOL" userId="f6e6b16ba33345c2" providerId="LiveId" clId="{16224FDA-B4B0-4B9F-B006-2672B7C59BDA}" dt="2020-02-03T04:19:42.925" v="292" actId="113"/>
          <ac:spMkLst>
            <pc:docMk/>
            <pc:sldMk cId="1691370951" sldId="550"/>
            <ac:spMk id="7" creationId="{F2EE7E72-7DC2-4AE4-AE9A-9399ED48E3C6}"/>
          </ac:spMkLst>
        </pc:spChg>
        <pc:spChg chg="add mod">
          <ac:chgData name="KYUNG HANKYEOL" userId="f6e6b16ba33345c2" providerId="LiveId" clId="{16224FDA-B4B0-4B9F-B006-2672B7C59BDA}" dt="2020-02-03T04:19:42.925" v="292" actId="113"/>
          <ac:spMkLst>
            <pc:docMk/>
            <pc:sldMk cId="1691370951" sldId="550"/>
            <ac:spMk id="8" creationId="{42364FC1-7496-4A07-9E89-A5B1B570EA9F}"/>
          </ac:spMkLst>
        </pc:spChg>
        <pc:spChg chg="add mod">
          <ac:chgData name="KYUNG HANKYEOL" userId="f6e6b16ba33345c2" providerId="LiveId" clId="{16224FDA-B4B0-4B9F-B006-2672B7C59BDA}" dt="2020-02-03T04:26:40.034" v="487" actId="1076"/>
          <ac:spMkLst>
            <pc:docMk/>
            <pc:sldMk cId="1691370951" sldId="550"/>
            <ac:spMk id="9" creationId="{E53B1233-0CCA-42A0-A703-E32D8E4133F9}"/>
          </ac:spMkLst>
        </pc:spChg>
        <pc:picChg chg="add mod modCrop">
          <ac:chgData name="KYUNG HANKYEOL" userId="f6e6b16ba33345c2" providerId="LiveId" clId="{16224FDA-B4B0-4B9F-B006-2672B7C59BDA}" dt="2020-02-03T04:19:07.812" v="270" actId="1076"/>
          <ac:picMkLst>
            <pc:docMk/>
            <pc:sldMk cId="1691370951" sldId="550"/>
            <ac:picMk id="2" creationId="{80E40B73-193F-4A5C-A968-C6379316BE7D}"/>
          </ac:picMkLst>
        </pc:picChg>
        <pc:picChg chg="add mod modCrop">
          <ac:chgData name="KYUNG HANKYEOL" userId="f6e6b16ba33345c2" providerId="LiveId" clId="{16224FDA-B4B0-4B9F-B006-2672B7C59BDA}" dt="2020-02-03T04:19:07.812" v="270" actId="1076"/>
          <ac:picMkLst>
            <pc:docMk/>
            <pc:sldMk cId="1691370951" sldId="550"/>
            <ac:picMk id="4" creationId="{307FADBE-9A77-45A6-8A95-4A9C49751E44}"/>
          </ac:picMkLst>
        </pc:picChg>
        <pc:picChg chg="add mod modCrop">
          <ac:chgData name="KYUNG HANKYEOL" userId="f6e6b16ba33345c2" providerId="LiveId" clId="{16224FDA-B4B0-4B9F-B006-2672B7C59BDA}" dt="2020-02-03T04:19:07.812" v="270" actId="1076"/>
          <ac:picMkLst>
            <pc:docMk/>
            <pc:sldMk cId="1691370951" sldId="550"/>
            <ac:picMk id="5" creationId="{54327454-FE97-4497-9BBA-DCE7C2A69544}"/>
          </ac:picMkLst>
        </pc:picChg>
      </pc:sldChg>
      <pc:sldChg chg="addSp delSp modSp add">
        <pc:chgData name="KYUNG HANKYEOL" userId="f6e6b16ba33345c2" providerId="LiveId" clId="{16224FDA-B4B0-4B9F-B006-2672B7C59BDA}" dt="2020-02-03T04:26:07.300" v="391" actId="21"/>
        <pc:sldMkLst>
          <pc:docMk/>
          <pc:sldMk cId="2994725648" sldId="551"/>
        </pc:sldMkLst>
        <pc:spChg chg="mod">
          <ac:chgData name="KYUNG HANKYEOL" userId="f6e6b16ba33345c2" providerId="LiveId" clId="{16224FDA-B4B0-4B9F-B006-2672B7C59BDA}" dt="2020-02-03T04:20:11.282" v="300" actId="1076"/>
          <ac:spMkLst>
            <pc:docMk/>
            <pc:sldMk cId="2994725648" sldId="551"/>
            <ac:spMk id="6" creationId="{CB8A7820-9200-4F97-BBCF-FC0969EC3BF5}"/>
          </ac:spMkLst>
        </pc:spChg>
        <pc:spChg chg="del">
          <ac:chgData name="KYUNG HANKYEOL" userId="f6e6b16ba33345c2" providerId="LiveId" clId="{16224FDA-B4B0-4B9F-B006-2672B7C59BDA}" dt="2020-02-03T04:20:08.180" v="299" actId="478"/>
          <ac:spMkLst>
            <pc:docMk/>
            <pc:sldMk cId="2994725648" sldId="551"/>
            <ac:spMk id="7" creationId="{F2EE7E72-7DC2-4AE4-AE9A-9399ED48E3C6}"/>
          </ac:spMkLst>
        </pc:spChg>
        <pc:spChg chg="del">
          <ac:chgData name="KYUNG HANKYEOL" userId="f6e6b16ba33345c2" providerId="LiveId" clId="{16224FDA-B4B0-4B9F-B006-2672B7C59BDA}" dt="2020-02-03T04:20:07.239" v="298" actId="478"/>
          <ac:spMkLst>
            <pc:docMk/>
            <pc:sldMk cId="2994725648" sldId="551"/>
            <ac:spMk id="8" creationId="{42364FC1-7496-4A07-9E89-A5B1B570EA9F}"/>
          </ac:spMkLst>
        </pc:spChg>
        <pc:spChg chg="add del mod">
          <ac:chgData name="KYUNG HANKYEOL" userId="f6e6b16ba33345c2" providerId="LiveId" clId="{16224FDA-B4B0-4B9F-B006-2672B7C59BDA}" dt="2020-02-03T04:26:07.300" v="391" actId="21"/>
          <ac:spMkLst>
            <pc:docMk/>
            <pc:sldMk cId="2994725648" sldId="551"/>
            <ac:spMk id="9" creationId="{81DD88AE-12A7-45FF-A986-A5F17E947899}"/>
          </ac:spMkLst>
        </pc:spChg>
        <pc:picChg chg="mod">
          <ac:chgData name="KYUNG HANKYEOL" userId="f6e6b16ba33345c2" providerId="LiveId" clId="{16224FDA-B4B0-4B9F-B006-2672B7C59BDA}" dt="2020-02-03T04:20:29.582" v="304" actId="1076"/>
          <ac:picMkLst>
            <pc:docMk/>
            <pc:sldMk cId="2994725648" sldId="551"/>
            <ac:picMk id="2" creationId="{80E40B73-193F-4A5C-A968-C6379316BE7D}"/>
          </ac:picMkLst>
        </pc:picChg>
        <pc:picChg chg="del">
          <ac:chgData name="KYUNG HANKYEOL" userId="f6e6b16ba33345c2" providerId="LiveId" clId="{16224FDA-B4B0-4B9F-B006-2672B7C59BDA}" dt="2020-02-03T04:20:06.023" v="296" actId="478"/>
          <ac:picMkLst>
            <pc:docMk/>
            <pc:sldMk cId="2994725648" sldId="551"/>
            <ac:picMk id="4" creationId="{307FADBE-9A77-45A6-8A95-4A9C49751E44}"/>
          </ac:picMkLst>
        </pc:picChg>
        <pc:picChg chg="del">
          <ac:chgData name="KYUNG HANKYEOL" userId="f6e6b16ba33345c2" providerId="LiveId" clId="{16224FDA-B4B0-4B9F-B006-2672B7C59BDA}" dt="2020-02-03T04:20:06.338" v="297" actId="478"/>
          <ac:picMkLst>
            <pc:docMk/>
            <pc:sldMk cId="2994725648" sldId="551"/>
            <ac:picMk id="5" creationId="{54327454-FE97-4497-9BBA-DCE7C2A69544}"/>
          </ac:picMkLst>
        </pc:picChg>
      </pc:sldChg>
      <pc:sldChg chg="add del">
        <pc:chgData name="KYUNG HANKYEOL" userId="f6e6b16ba33345c2" providerId="LiveId" clId="{16224FDA-B4B0-4B9F-B006-2672B7C59BDA}" dt="2020-02-03T04:21:01.984" v="318" actId="47"/>
        <pc:sldMkLst>
          <pc:docMk/>
          <pc:sldMk cId="1021263828" sldId="552"/>
        </pc:sldMkLst>
      </pc:sldChg>
      <pc:sldChg chg="add del">
        <pc:chgData name="KYUNG HANKYEOL" userId="f6e6b16ba33345c2" providerId="LiveId" clId="{16224FDA-B4B0-4B9F-B006-2672B7C59BDA}" dt="2020-02-03T04:21:16.838" v="323" actId="47"/>
        <pc:sldMkLst>
          <pc:docMk/>
          <pc:sldMk cId="2473654316" sldId="553"/>
        </pc:sldMkLst>
      </pc:sldChg>
      <pc:sldChg chg="addSp delSp modSp add">
        <pc:chgData name="KYUNG HANKYEOL" userId="f6e6b16ba33345c2" providerId="LiveId" clId="{16224FDA-B4B0-4B9F-B006-2672B7C59BDA}" dt="2020-02-03T04:20:53.008" v="314" actId="1076"/>
        <pc:sldMkLst>
          <pc:docMk/>
          <pc:sldMk cId="2236073751" sldId="554"/>
        </pc:sldMkLst>
        <pc:spChg chg="mod">
          <ac:chgData name="KYUNG HANKYEOL" userId="f6e6b16ba33345c2" providerId="LiveId" clId="{16224FDA-B4B0-4B9F-B006-2672B7C59BDA}" dt="2020-02-03T04:20:37.938" v="307" actId="20577"/>
          <ac:spMkLst>
            <pc:docMk/>
            <pc:sldMk cId="2236073751" sldId="554"/>
            <ac:spMk id="6" creationId="{CB8A7820-9200-4F97-BBCF-FC0969EC3BF5}"/>
          </ac:spMkLst>
        </pc:spChg>
        <pc:picChg chg="del">
          <ac:chgData name="KYUNG HANKYEOL" userId="f6e6b16ba33345c2" providerId="LiveId" clId="{16224FDA-B4B0-4B9F-B006-2672B7C59BDA}" dt="2020-02-03T04:20:38.517" v="308" actId="478"/>
          <ac:picMkLst>
            <pc:docMk/>
            <pc:sldMk cId="2236073751" sldId="554"/>
            <ac:picMk id="2" creationId="{80E40B73-193F-4A5C-A968-C6379316BE7D}"/>
          </ac:picMkLst>
        </pc:picChg>
        <pc:picChg chg="add mod">
          <ac:chgData name="KYUNG HANKYEOL" userId="f6e6b16ba33345c2" providerId="LiveId" clId="{16224FDA-B4B0-4B9F-B006-2672B7C59BDA}" dt="2020-02-03T04:20:53.008" v="314" actId="1076"/>
          <ac:picMkLst>
            <pc:docMk/>
            <pc:sldMk cId="2236073751" sldId="554"/>
            <ac:picMk id="5" creationId="{B947D0E7-2FFF-409E-BE57-268DCC7191B4}"/>
          </ac:picMkLst>
        </pc:picChg>
      </pc:sldChg>
      <pc:sldChg chg="addSp delSp modSp add">
        <pc:chgData name="KYUNG HANKYEOL" userId="f6e6b16ba33345c2" providerId="LiveId" clId="{16224FDA-B4B0-4B9F-B006-2672B7C59BDA}" dt="2020-02-03T04:21:14.151" v="322" actId="1076"/>
        <pc:sldMkLst>
          <pc:docMk/>
          <pc:sldMk cId="227683123" sldId="555"/>
        </pc:sldMkLst>
        <pc:spChg chg="mod">
          <ac:chgData name="KYUNG HANKYEOL" userId="f6e6b16ba33345c2" providerId="LiveId" clId="{16224FDA-B4B0-4B9F-B006-2672B7C59BDA}" dt="2020-02-03T04:20:59.225" v="316" actId="20577"/>
          <ac:spMkLst>
            <pc:docMk/>
            <pc:sldMk cId="227683123" sldId="555"/>
            <ac:spMk id="6" creationId="{CB8A7820-9200-4F97-BBCF-FC0969EC3BF5}"/>
          </ac:spMkLst>
        </pc:spChg>
        <pc:picChg chg="del">
          <ac:chgData name="KYUNG HANKYEOL" userId="f6e6b16ba33345c2" providerId="LiveId" clId="{16224FDA-B4B0-4B9F-B006-2672B7C59BDA}" dt="2020-02-03T04:20:59.957" v="317" actId="478"/>
          <ac:picMkLst>
            <pc:docMk/>
            <pc:sldMk cId="227683123" sldId="555"/>
            <ac:picMk id="5" creationId="{B947D0E7-2FFF-409E-BE57-268DCC7191B4}"/>
          </ac:picMkLst>
        </pc:picChg>
        <pc:picChg chg="add mod">
          <ac:chgData name="KYUNG HANKYEOL" userId="f6e6b16ba33345c2" providerId="LiveId" clId="{16224FDA-B4B0-4B9F-B006-2672B7C59BDA}" dt="2020-02-03T04:21:14.151" v="322" actId="1076"/>
          <ac:picMkLst>
            <pc:docMk/>
            <pc:sldMk cId="227683123" sldId="555"/>
            <ac:picMk id="7" creationId="{C9953BF0-CEED-4562-9F74-21935BFCD6C6}"/>
          </ac:picMkLst>
        </pc:picChg>
      </pc:sldChg>
      <pc:sldChg chg="addSp delSp modSp add">
        <pc:chgData name="KYUNG HANKYEOL" userId="f6e6b16ba33345c2" providerId="LiveId" clId="{16224FDA-B4B0-4B9F-B006-2672B7C59BDA}" dt="2020-02-03T04:30:16.040" v="542"/>
        <pc:sldMkLst>
          <pc:docMk/>
          <pc:sldMk cId="626228182" sldId="556"/>
        </pc:sldMkLst>
        <pc:spChg chg="mod">
          <ac:chgData name="KYUNG HANKYEOL" userId="f6e6b16ba33345c2" providerId="LiveId" clId="{16224FDA-B4B0-4B9F-B006-2672B7C59BDA}" dt="2020-02-03T04:30:16.040" v="542"/>
          <ac:spMkLst>
            <pc:docMk/>
            <pc:sldMk cId="626228182" sldId="556"/>
            <ac:spMk id="29" creationId="{8D6FEAA1-3AE3-4ACE-9D17-ECF7FD9F1A2D}"/>
          </ac:spMkLst>
        </pc:spChg>
        <pc:picChg chg="del">
          <ac:chgData name="KYUNG HANKYEOL" userId="f6e6b16ba33345c2" providerId="LiveId" clId="{16224FDA-B4B0-4B9F-B006-2672B7C59BDA}" dt="2020-02-03T04:29:47.899" v="501" actId="478"/>
          <ac:picMkLst>
            <pc:docMk/>
            <pc:sldMk cId="626228182" sldId="556"/>
            <ac:picMk id="4" creationId="{D9BF8DF9-96FF-4CFE-BB2A-1E969A15C264}"/>
          </ac:picMkLst>
        </pc:picChg>
        <pc:picChg chg="add mod modCrop">
          <ac:chgData name="KYUNG HANKYEOL" userId="f6e6b16ba33345c2" providerId="LiveId" clId="{16224FDA-B4B0-4B9F-B006-2672B7C59BDA}" dt="2020-02-03T04:30:06.159" v="507" actId="1076"/>
          <ac:picMkLst>
            <pc:docMk/>
            <pc:sldMk cId="626228182" sldId="556"/>
            <ac:picMk id="5" creationId="{2E4B5CA4-6EF8-4A3F-BC23-61A06D0C8A26}"/>
          </ac:picMkLst>
        </pc:picChg>
      </pc:sldChg>
    </pc:docChg>
  </pc:docChgLst>
  <pc:docChgLst>
    <pc:chgData name="KYUNG HANKYEOL" userId="f6e6b16ba33345c2" providerId="LiveId" clId="{64E274DA-0822-4B6D-862A-0FDA11F50DA3}"/>
    <pc:docChg chg="undo custSel addSld delSld modSld modSection">
      <pc:chgData name="KYUNG HANKYEOL" userId="f6e6b16ba33345c2" providerId="LiveId" clId="{64E274DA-0822-4B6D-862A-0FDA11F50DA3}" dt="2020-03-23T23:50:05.868" v="1201"/>
      <pc:docMkLst>
        <pc:docMk/>
      </pc:docMkLst>
      <pc:sldChg chg="modSp mod">
        <pc:chgData name="KYUNG HANKYEOL" userId="f6e6b16ba33345c2" providerId="LiveId" clId="{64E274DA-0822-4B6D-862A-0FDA11F50DA3}" dt="2020-03-23T23:40:41.356" v="3" actId="20577"/>
        <pc:sldMkLst>
          <pc:docMk/>
          <pc:sldMk cId="2459910664" sldId="256"/>
        </pc:sldMkLst>
        <pc:spChg chg="mod">
          <ac:chgData name="KYUNG HANKYEOL" userId="f6e6b16ba33345c2" providerId="LiveId" clId="{64E274DA-0822-4B6D-862A-0FDA11F50DA3}" dt="2020-03-23T23:40:41.356" v="3" actId="20577"/>
          <ac:spMkLst>
            <pc:docMk/>
            <pc:sldMk cId="2459910664" sldId="256"/>
            <ac:spMk id="6" creationId="{4D5E3897-877A-4718-8A14-778E6E13AD89}"/>
          </ac:spMkLst>
        </pc:spChg>
      </pc:sldChg>
      <pc:sldChg chg="del">
        <pc:chgData name="KYUNG HANKYEOL" userId="f6e6b16ba33345c2" providerId="LiveId" clId="{64E274DA-0822-4B6D-862A-0FDA11F50DA3}" dt="2020-03-23T23:41:07.038" v="4" actId="47"/>
        <pc:sldMkLst>
          <pc:docMk/>
          <pc:sldMk cId="1575218784" sldId="263"/>
        </pc:sldMkLst>
      </pc:sldChg>
      <pc:sldChg chg="modSp mod">
        <pc:chgData name="KYUNG HANKYEOL" userId="f6e6b16ba33345c2" providerId="LiveId" clId="{64E274DA-0822-4B6D-862A-0FDA11F50DA3}" dt="2020-03-23T23:48:23.326" v="1018" actId="20577"/>
        <pc:sldMkLst>
          <pc:docMk/>
          <pc:sldMk cId="0" sldId="264"/>
        </pc:sldMkLst>
        <pc:spChg chg="mod">
          <ac:chgData name="KYUNG HANKYEOL" userId="f6e6b16ba33345c2" providerId="LiveId" clId="{64E274DA-0822-4B6D-862A-0FDA11F50DA3}" dt="2020-03-23T23:48:23.326" v="1018" actId="20577"/>
          <ac:spMkLst>
            <pc:docMk/>
            <pc:sldMk cId="0" sldId="264"/>
            <ac:spMk id="6" creationId="{EE98396D-3907-44F0-8F04-466791777220}"/>
          </ac:spMkLst>
        </pc:spChg>
      </pc:sldChg>
      <pc:sldChg chg="del">
        <pc:chgData name="KYUNG HANKYEOL" userId="f6e6b16ba33345c2" providerId="LiveId" clId="{64E274DA-0822-4B6D-862A-0FDA11F50DA3}" dt="2020-03-23T23:41:07.038" v="4" actId="47"/>
        <pc:sldMkLst>
          <pc:docMk/>
          <pc:sldMk cId="2525143239" sldId="564"/>
        </pc:sldMkLst>
      </pc:sldChg>
      <pc:sldChg chg="del">
        <pc:chgData name="KYUNG HANKYEOL" userId="f6e6b16ba33345c2" providerId="LiveId" clId="{64E274DA-0822-4B6D-862A-0FDA11F50DA3}" dt="2020-03-23T23:41:07.038" v="4" actId="47"/>
        <pc:sldMkLst>
          <pc:docMk/>
          <pc:sldMk cId="3365288816" sldId="565"/>
        </pc:sldMkLst>
      </pc:sldChg>
      <pc:sldChg chg="del">
        <pc:chgData name="KYUNG HANKYEOL" userId="f6e6b16ba33345c2" providerId="LiveId" clId="{64E274DA-0822-4B6D-862A-0FDA11F50DA3}" dt="2020-03-23T23:41:07.038" v="4" actId="47"/>
        <pc:sldMkLst>
          <pc:docMk/>
          <pc:sldMk cId="2475729437" sldId="568"/>
        </pc:sldMkLst>
      </pc:sldChg>
      <pc:sldChg chg="del">
        <pc:chgData name="KYUNG HANKYEOL" userId="f6e6b16ba33345c2" providerId="LiveId" clId="{64E274DA-0822-4B6D-862A-0FDA11F50DA3}" dt="2020-03-23T23:41:07.038" v="4" actId="47"/>
        <pc:sldMkLst>
          <pc:docMk/>
          <pc:sldMk cId="270766940" sldId="569"/>
        </pc:sldMkLst>
      </pc:sldChg>
      <pc:sldChg chg="del">
        <pc:chgData name="KYUNG HANKYEOL" userId="f6e6b16ba33345c2" providerId="LiveId" clId="{64E274DA-0822-4B6D-862A-0FDA11F50DA3}" dt="2020-03-23T23:41:07.038" v="4" actId="47"/>
        <pc:sldMkLst>
          <pc:docMk/>
          <pc:sldMk cId="3264967225" sldId="570"/>
        </pc:sldMkLst>
      </pc:sldChg>
      <pc:sldChg chg="modSp mod">
        <pc:chgData name="KYUNG HANKYEOL" userId="f6e6b16ba33345c2" providerId="LiveId" clId="{64E274DA-0822-4B6D-862A-0FDA11F50DA3}" dt="2020-03-23T23:50:05.868" v="1201"/>
        <pc:sldMkLst>
          <pc:docMk/>
          <pc:sldMk cId="878794494" sldId="571"/>
        </pc:sldMkLst>
        <pc:spChg chg="mod">
          <ac:chgData name="KYUNG HANKYEOL" userId="f6e6b16ba33345c2" providerId="LiveId" clId="{64E274DA-0822-4B6D-862A-0FDA11F50DA3}" dt="2020-03-23T23:50:05.868" v="1201"/>
          <ac:spMkLst>
            <pc:docMk/>
            <pc:sldMk cId="878794494" sldId="571"/>
            <ac:spMk id="6" creationId="{EE98396D-3907-44F0-8F04-466791777220}"/>
          </ac:spMkLst>
        </pc:spChg>
      </pc:sldChg>
      <pc:sldChg chg="addSp delSp modSp mod">
        <pc:chgData name="KYUNG HANKYEOL" userId="f6e6b16ba33345c2" providerId="LiveId" clId="{64E274DA-0822-4B6D-862A-0FDA11F50DA3}" dt="2020-03-23T23:43:04.563" v="163" actId="478"/>
        <pc:sldMkLst>
          <pc:docMk/>
          <pc:sldMk cId="722423344" sldId="572"/>
        </pc:sldMkLst>
        <pc:spChg chg="mod">
          <ac:chgData name="KYUNG HANKYEOL" userId="f6e6b16ba33345c2" providerId="LiveId" clId="{64E274DA-0822-4B6D-862A-0FDA11F50DA3}" dt="2020-03-23T23:43:00.333" v="160"/>
          <ac:spMkLst>
            <pc:docMk/>
            <pc:sldMk cId="722423344" sldId="572"/>
            <ac:spMk id="6" creationId="{EE98396D-3907-44F0-8F04-466791777220}"/>
          </ac:spMkLst>
        </pc:spChg>
        <pc:graphicFrameChg chg="add del mod modGraphic">
          <ac:chgData name="KYUNG HANKYEOL" userId="f6e6b16ba33345c2" providerId="LiveId" clId="{64E274DA-0822-4B6D-862A-0FDA11F50DA3}" dt="2020-03-23T23:43:04.563" v="163" actId="478"/>
          <ac:graphicFrameMkLst>
            <pc:docMk/>
            <pc:sldMk cId="722423344" sldId="572"/>
            <ac:graphicFrameMk id="3" creationId="{01EE36A7-2CCB-4473-8233-248BD02274B7}"/>
          </ac:graphicFrameMkLst>
        </pc:graphicFrameChg>
      </pc:sldChg>
      <pc:sldChg chg="modSp add mod">
        <pc:chgData name="KYUNG HANKYEOL" userId="f6e6b16ba33345c2" providerId="LiveId" clId="{64E274DA-0822-4B6D-862A-0FDA11F50DA3}" dt="2020-03-23T23:44:31.585" v="375" actId="20577"/>
        <pc:sldMkLst>
          <pc:docMk/>
          <pc:sldMk cId="360396165" sldId="573"/>
        </pc:sldMkLst>
        <pc:spChg chg="mod">
          <ac:chgData name="KYUNG HANKYEOL" userId="f6e6b16ba33345c2" providerId="LiveId" clId="{64E274DA-0822-4B6D-862A-0FDA11F50DA3}" dt="2020-03-23T23:44:31.585" v="375" actId="20577"/>
          <ac:spMkLst>
            <pc:docMk/>
            <pc:sldMk cId="360396165" sldId="573"/>
            <ac:spMk id="6" creationId="{EE98396D-3907-44F0-8F04-466791777220}"/>
          </ac:spMkLst>
        </pc:spChg>
      </pc:sldChg>
      <pc:sldChg chg="add del">
        <pc:chgData name="KYUNG HANKYEOL" userId="f6e6b16ba33345c2" providerId="LiveId" clId="{64E274DA-0822-4B6D-862A-0FDA11F50DA3}" dt="2020-03-23T23:42:52.024" v="158"/>
        <pc:sldMkLst>
          <pc:docMk/>
          <pc:sldMk cId="4131630135" sldId="574"/>
        </pc:sldMkLst>
      </pc:sldChg>
      <pc:sldMasterChg chg="delSldLayout">
        <pc:chgData name="KYUNG HANKYEOL" userId="f6e6b16ba33345c2" providerId="LiveId" clId="{64E274DA-0822-4B6D-862A-0FDA11F50DA3}" dt="2020-03-23T23:41:07.038" v="4" actId="47"/>
        <pc:sldMasterMkLst>
          <pc:docMk/>
          <pc:sldMasterMk cId="623487630" sldId="2147483648"/>
        </pc:sldMasterMkLst>
        <pc:sldLayoutChg chg="del">
          <pc:chgData name="KYUNG HANKYEOL" userId="f6e6b16ba33345c2" providerId="LiveId" clId="{64E274DA-0822-4B6D-862A-0FDA11F50DA3}" dt="2020-03-23T23:41:07.038" v="4" actId="47"/>
          <pc:sldLayoutMkLst>
            <pc:docMk/>
            <pc:sldMasterMk cId="623487630" sldId="2147483648"/>
            <pc:sldLayoutMk cId="1574345067" sldId="2147483660"/>
          </pc:sldLayoutMkLst>
        </pc:sldLayoutChg>
      </pc:sldMasterChg>
    </pc:docChg>
  </pc:docChgLst>
  <pc:docChgLst>
    <pc:chgData name="KYUNG HANKYEOL" userId="f6e6b16ba33345c2" providerId="LiveId" clId="{B7AD2F7D-F805-48E2-A25C-A63EB60840C5}"/>
    <pc:docChg chg="undo custSel addSld delSld modSld sldOrd modMainMaster delSection modSection">
      <pc:chgData name="KYUNG HANKYEOL" userId="f6e6b16ba33345c2" providerId="LiveId" clId="{B7AD2F7D-F805-48E2-A25C-A63EB60840C5}" dt="2019-10-17T06:12:37.117" v="10565"/>
      <pc:docMkLst>
        <pc:docMk/>
      </pc:docMkLst>
      <pc:sldChg chg="add">
        <pc:chgData name="KYUNG HANKYEOL" userId="f6e6b16ba33345c2" providerId="LiveId" clId="{B7AD2F7D-F805-48E2-A25C-A63EB60840C5}" dt="2019-10-15T02:47:44.714" v="1"/>
        <pc:sldMkLst>
          <pc:docMk/>
          <pc:sldMk cId="2459910664" sldId="256"/>
        </pc:sldMkLst>
      </pc:sldChg>
      <pc:sldChg chg="addSp delSp modSp ord">
        <pc:chgData name="KYUNG HANKYEOL" userId="f6e6b16ba33345c2" providerId="LiveId" clId="{B7AD2F7D-F805-48E2-A25C-A63EB60840C5}" dt="2019-10-15T03:04:12.365" v="1002"/>
        <pc:sldMkLst>
          <pc:docMk/>
          <pc:sldMk cId="1698680493" sldId="508"/>
        </pc:sldMkLst>
        <pc:spChg chg="add mod">
          <ac:chgData name="KYUNG HANKYEOL" userId="f6e6b16ba33345c2" providerId="LiveId" clId="{B7AD2F7D-F805-48E2-A25C-A63EB60840C5}" dt="2019-10-15T03:01:13.410" v="653" actId="1037"/>
          <ac:spMkLst>
            <pc:docMk/>
            <pc:sldMk cId="1698680493" sldId="508"/>
            <ac:spMk id="2" creationId="{FB29619F-AD52-49FE-B1C9-94A07851D356}"/>
          </ac:spMkLst>
        </pc:spChg>
        <pc:spChg chg="add mod">
          <ac:chgData name="KYUNG HANKYEOL" userId="f6e6b16ba33345c2" providerId="LiveId" clId="{B7AD2F7D-F805-48E2-A25C-A63EB60840C5}" dt="2019-10-15T03:04:08.124" v="1001" actId="1076"/>
          <ac:spMkLst>
            <pc:docMk/>
            <pc:sldMk cId="1698680493" sldId="508"/>
            <ac:spMk id="3" creationId="{925F0940-DFDE-4BA8-B934-FDBECD5304CF}"/>
          </ac:spMkLst>
        </pc:spChg>
        <pc:spChg chg="del">
          <ac:chgData name="KYUNG HANKYEOL" userId="f6e6b16ba33345c2" providerId="LiveId" clId="{B7AD2F7D-F805-48E2-A25C-A63EB60840C5}" dt="2019-10-15T02:47:36.398" v="0" actId="478"/>
          <ac:spMkLst>
            <pc:docMk/>
            <pc:sldMk cId="1698680493" sldId="508"/>
            <ac:spMk id="13" creationId="{7466C6E5-FE14-4D46-BCA8-133A30AAE231}"/>
          </ac:spMkLst>
        </pc:spChg>
        <pc:grpChg chg="del">
          <ac:chgData name="KYUNG HANKYEOL" userId="f6e6b16ba33345c2" providerId="LiveId" clId="{B7AD2F7D-F805-48E2-A25C-A63EB60840C5}" dt="2019-10-15T02:47:36.398" v="0" actId="478"/>
          <ac:grpSpMkLst>
            <pc:docMk/>
            <pc:sldMk cId="1698680493" sldId="508"/>
            <ac:grpSpMk id="11" creationId="{BF36D700-B187-4215-9496-1634E96E20E6}"/>
          </ac:grpSpMkLst>
        </pc:grpChg>
        <pc:picChg chg="del">
          <ac:chgData name="KYUNG HANKYEOL" userId="f6e6b16ba33345c2" providerId="LiveId" clId="{B7AD2F7D-F805-48E2-A25C-A63EB60840C5}" dt="2019-10-15T02:47:36.398" v="0" actId="478"/>
          <ac:picMkLst>
            <pc:docMk/>
            <pc:sldMk cId="1698680493" sldId="508"/>
            <ac:picMk id="23" creationId="{8A93AF20-F033-4B28-8113-011325116EB0}"/>
          </ac:picMkLst>
        </pc:picChg>
      </pc:sldChg>
      <pc:sldChg chg="del">
        <pc:chgData name="KYUNG HANKYEOL" userId="f6e6b16ba33345c2" providerId="LiveId" clId="{B7AD2F7D-F805-48E2-A25C-A63EB60840C5}" dt="2019-10-15T05:19:39.098" v="5815" actId="47"/>
        <pc:sldMkLst>
          <pc:docMk/>
          <pc:sldMk cId="3200426299" sldId="517"/>
        </pc:sldMkLst>
      </pc:sldChg>
      <pc:sldChg chg="del">
        <pc:chgData name="KYUNG HANKYEOL" userId="f6e6b16ba33345c2" providerId="LiveId" clId="{B7AD2F7D-F805-48E2-A25C-A63EB60840C5}" dt="2019-10-15T05:19:39.098" v="5815" actId="47"/>
        <pc:sldMkLst>
          <pc:docMk/>
          <pc:sldMk cId="50103882" sldId="518"/>
        </pc:sldMkLst>
      </pc:sldChg>
      <pc:sldChg chg="addSp delSp modSp ord">
        <pc:chgData name="KYUNG HANKYEOL" userId="f6e6b16ba33345c2" providerId="LiveId" clId="{B7AD2F7D-F805-48E2-A25C-A63EB60840C5}" dt="2019-10-15T05:07:16.919" v="5431" actId="20577"/>
        <pc:sldMkLst>
          <pc:docMk/>
          <pc:sldMk cId="2348994825" sldId="519"/>
        </pc:sldMkLst>
        <pc:spChg chg="add mod">
          <ac:chgData name="KYUNG HANKYEOL" userId="f6e6b16ba33345c2" providerId="LiveId" clId="{B7AD2F7D-F805-48E2-A25C-A63EB60840C5}" dt="2019-10-15T05:07:16.919" v="5431" actId="20577"/>
          <ac:spMkLst>
            <pc:docMk/>
            <pc:sldMk cId="2348994825" sldId="519"/>
            <ac:spMk id="2" creationId="{C58C8A19-DD99-4AB0-A211-1B2C0D60F122}"/>
          </ac:spMkLst>
        </pc:spChg>
        <pc:spChg chg="del">
          <ac:chgData name="KYUNG HANKYEOL" userId="f6e6b16ba33345c2" providerId="LiveId" clId="{B7AD2F7D-F805-48E2-A25C-A63EB60840C5}" dt="2019-10-15T02:54:43.698" v="88" actId="478"/>
          <ac:spMkLst>
            <pc:docMk/>
            <pc:sldMk cId="2348994825" sldId="519"/>
            <ac:spMk id="4" creationId="{F4053FFF-27B2-419F-8017-088C8698926C}"/>
          </ac:spMkLst>
        </pc:spChg>
        <pc:spChg chg="mod">
          <ac:chgData name="KYUNG HANKYEOL" userId="f6e6b16ba33345c2" providerId="LiveId" clId="{B7AD2F7D-F805-48E2-A25C-A63EB60840C5}" dt="2019-10-15T02:54:36.555" v="87" actId="1038"/>
          <ac:spMkLst>
            <pc:docMk/>
            <pc:sldMk cId="2348994825" sldId="519"/>
            <ac:spMk id="5" creationId="{B20051A7-9F43-4113-A428-26E97E39D41E}"/>
          </ac:spMkLst>
        </pc:spChg>
        <pc:picChg chg="del">
          <ac:chgData name="KYUNG HANKYEOL" userId="f6e6b16ba33345c2" providerId="LiveId" clId="{B7AD2F7D-F805-48E2-A25C-A63EB60840C5}" dt="2019-10-15T02:54:44.024" v="89" actId="478"/>
          <ac:picMkLst>
            <pc:docMk/>
            <pc:sldMk cId="2348994825" sldId="519"/>
            <ac:picMk id="3" creationId="{A64CFB00-4BEB-4D95-8432-6634370083F2}"/>
          </ac:picMkLst>
        </pc:picChg>
      </pc:sldChg>
      <pc:sldChg chg="modSp del">
        <pc:chgData name="KYUNG HANKYEOL" userId="f6e6b16ba33345c2" providerId="LiveId" clId="{B7AD2F7D-F805-48E2-A25C-A63EB60840C5}" dt="2019-10-15T05:19:39.098" v="5815" actId="47"/>
        <pc:sldMkLst>
          <pc:docMk/>
          <pc:sldMk cId="1878298935" sldId="520"/>
        </pc:sldMkLst>
        <pc:spChg chg="mod">
          <ac:chgData name="KYUNG HANKYEOL" userId="f6e6b16ba33345c2" providerId="LiveId" clId="{B7AD2F7D-F805-48E2-A25C-A63EB60840C5}" dt="2019-10-15T03:05:02.582" v="1058" actId="20577"/>
          <ac:spMkLst>
            <pc:docMk/>
            <pc:sldMk cId="1878298935" sldId="520"/>
            <ac:spMk id="3" creationId="{0D9849C7-7820-4660-8BA2-53220FCE0097}"/>
          </ac:spMkLst>
        </pc:spChg>
      </pc:sldChg>
      <pc:sldChg chg="del">
        <pc:chgData name="KYUNG HANKYEOL" userId="f6e6b16ba33345c2" providerId="LiveId" clId="{B7AD2F7D-F805-48E2-A25C-A63EB60840C5}" dt="2019-10-15T05:19:39.098" v="5815" actId="47"/>
        <pc:sldMkLst>
          <pc:docMk/>
          <pc:sldMk cId="4282368491" sldId="521"/>
        </pc:sldMkLst>
      </pc:sldChg>
      <pc:sldChg chg="del">
        <pc:chgData name="KYUNG HANKYEOL" userId="f6e6b16ba33345c2" providerId="LiveId" clId="{B7AD2F7D-F805-48E2-A25C-A63EB60840C5}" dt="2019-10-15T05:19:39.098" v="5815" actId="47"/>
        <pc:sldMkLst>
          <pc:docMk/>
          <pc:sldMk cId="30702471" sldId="522"/>
        </pc:sldMkLst>
      </pc:sldChg>
      <pc:sldChg chg="del">
        <pc:chgData name="KYUNG HANKYEOL" userId="f6e6b16ba33345c2" providerId="LiveId" clId="{B7AD2F7D-F805-48E2-A25C-A63EB60840C5}" dt="2019-10-15T05:19:39.098" v="5815" actId="47"/>
        <pc:sldMkLst>
          <pc:docMk/>
          <pc:sldMk cId="570523538" sldId="523"/>
        </pc:sldMkLst>
      </pc:sldChg>
      <pc:sldChg chg="del">
        <pc:chgData name="KYUNG HANKYEOL" userId="f6e6b16ba33345c2" providerId="LiveId" clId="{B7AD2F7D-F805-48E2-A25C-A63EB60840C5}" dt="2019-10-15T05:19:39.098" v="5815" actId="47"/>
        <pc:sldMkLst>
          <pc:docMk/>
          <pc:sldMk cId="3381675266" sldId="524"/>
        </pc:sldMkLst>
      </pc:sldChg>
      <pc:sldChg chg="del">
        <pc:chgData name="KYUNG HANKYEOL" userId="f6e6b16ba33345c2" providerId="LiveId" clId="{B7AD2F7D-F805-48E2-A25C-A63EB60840C5}" dt="2019-10-15T05:19:39.098" v="5815" actId="47"/>
        <pc:sldMkLst>
          <pc:docMk/>
          <pc:sldMk cId="3004238913" sldId="525"/>
        </pc:sldMkLst>
      </pc:sldChg>
      <pc:sldChg chg="del">
        <pc:chgData name="KYUNG HANKYEOL" userId="f6e6b16ba33345c2" providerId="LiveId" clId="{B7AD2F7D-F805-48E2-A25C-A63EB60840C5}" dt="2019-10-15T05:19:39.098" v="5815" actId="47"/>
        <pc:sldMkLst>
          <pc:docMk/>
          <pc:sldMk cId="273869063" sldId="526"/>
        </pc:sldMkLst>
      </pc:sldChg>
      <pc:sldChg chg="del">
        <pc:chgData name="KYUNG HANKYEOL" userId="f6e6b16ba33345c2" providerId="LiveId" clId="{B7AD2F7D-F805-48E2-A25C-A63EB60840C5}" dt="2019-10-15T05:19:39.098" v="5815" actId="47"/>
        <pc:sldMkLst>
          <pc:docMk/>
          <pc:sldMk cId="2772924469" sldId="527"/>
        </pc:sldMkLst>
      </pc:sldChg>
      <pc:sldChg chg="del">
        <pc:chgData name="KYUNG HANKYEOL" userId="f6e6b16ba33345c2" providerId="LiveId" clId="{B7AD2F7D-F805-48E2-A25C-A63EB60840C5}" dt="2019-10-15T05:19:39.098" v="5815" actId="47"/>
        <pc:sldMkLst>
          <pc:docMk/>
          <pc:sldMk cId="3550991643" sldId="528"/>
        </pc:sldMkLst>
      </pc:sldChg>
      <pc:sldChg chg="del">
        <pc:chgData name="KYUNG HANKYEOL" userId="f6e6b16ba33345c2" providerId="LiveId" clId="{B7AD2F7D-F805-48E2-A25C-A63EB60840C5}" dt="2019-10-15T05:19:39.098" v="5815" actId="47"/>
        <pc:sldMkLst>
          <pc:docMk/>
          <pc:sldMk cId="2966272749" sldId="529"/>
        </pc:sldMkLst>
      </pc:sldChg>
      <pc:sldChg chg="addSp delSp modSp add modAnim">
        <pc:chgData name="KYUNG HANKYEOL" userId="f6e6b16ba33345c2" providerId="LiveId" clId="{B7AD2F7D-F805-48E2-A25C-A63EB60840C5}" dt="2019-10-15T03:55:22.435" v="3320"/>
        <pc:sldMkLst>
          <pc:docMk/>
          <pc:sldMk cId="2063983489" sldId="530"/>
        </pc:sldMkLst>
        <pc:spChg chg="mod">
          <ac:chgData name="KYUNG HANKYEOL" userId="f6e6b16ba33345c2" providerId="LiveId" clId="{B7AD2F7D-F805-48E2-A25C-A63EB60840C5}" dt="2019-10-15T03:05:08.595" v="1077" actId="20577"/>
          <ac:spMkLst>
            <pc:docMk/>
            <pc:sldMk cId="2063983489" sldId="530"/>
            <ac:spMk id="2" creationId="{FB29619F-AD52-49FE-B1C9-94A07851D356}"/>
          </ac:spMkLst>
        </pc:spChg>
        <pc:spChg chg="add del mod">
          <ac:chgData name="KYUNG HANKYEOL" userId="f6e6b16ba33345c2" providerId="LiveId" clId="{B7AD2F7D-F805-48E2-A25C-A63EB60840C5}" dt="2019-10-15T03:55:22.435" v="3320"/>
          <ac:spMkLst>
            <pc:docMk/>
            <pc:sldMk cId="2063983489" sldId="530"/>
            <ac:spMk id="3" creationId="{925F0940-DFDE-4BA8-B934-FDBECD5304CF}"/>
          </ac:spMkLst>
        </pc:spChg>
        <pc:spChg chg="add mod">
          <ac:chgData name="KYUNG HANKYEOL" userId="f6e6b16ba33345c2" providerId="LiveId" clId="{B7AD2F7D-F805-48E2-A25C-A63EB60840C5}" dt="2019-10-15T03:14:47.612" v="1814" actId="20577"/>
          <ac:spMkLst>
            <pc:docMk/>
            <pc:sldMk cId="2063983489" sldId="530"/>
            <ac:spMk id="4" creationId="{C897B6FE-97FE-41D8-9C78-ED03610B13F8}"/>
          </ac:spMkLst>
        </pc:spChg>
        <pc:spChg chg="add mod">
          <ac:chgData name="KYUNG HANKYEOL" userId="f6e6b16ba33345c2" providerId="LiveId" clId="{B7AD2F7D-F805-48E2-A25C-A63EB60840C5}" dt="2019-10-15T03:16:54.521" v="1896" actId="14100"/>
          <ac:spMkLst>
            <pc:docMk/>
            <pc:sldMk cId="2063983489" sldId="530"/>
            <ac:spMk id="9" creationId="{AFE08A3B-BE4C-42A0-9C73-A70D77CD0D19}"/>
          </ac:spMkLst>
        </pc:spChg>
        <pc:picChg chg="add mod">
          <ac:chgData name="KYUNG HANKYEOL" userId="f6e6b16ba33345c2" providerId="LiveId" clId="{B7AD2F7D-F805-48E2-A25C-A63EB60840C5}" dt="2019-10-15T03:08:30.909" v="1211" actId="1076"/>
          <ac:picMkLst>
            <pc:docMk/>
            <pc:sldMk cId="2063983489" sldId="530"/>
            <ac:picMk id="6" creationId="{BE21D5B6-8BFD-47FC-B756-50242D8812D6}"/>
          </ac:picMkLst>
        </pc:picChg>
        <pc:picChg chg="add mod">
          <ac:chgData name="KYUNG HANKYEOL" userId="f6e6b16ba33345c2" providerId="LiveId" clId="{B7AD2F7D-F805-48E2-A25C-A63EB60840C5}" dt="2019-10-15T03:08:38.853" v="1214" actId="1076"/>
          <ac:picMkLst>
            <pc:docMk/>
            <pc:sldMk cId="2063983489" sldId="530"/>
            <ac:picMk id="8" creationId="{D0AEB6FF-5B9B-405F-9A3E-45BC985CD633}"/>
          </ac:picMkLst>
        </pc:picChg>
      </pc:sldChg>
      <pc:sldChg chg="add del">
        <pc:chgData name="KYUNG HANKYEOL" userId="f6e6b16ba33345c2" providerId="LiveId" clId="{B7AD2F7D-F805-48E2-A25C-A63EB60840C5}" dt="2019-10-15T03:14:59.943" v="1816"/>
        <pc:sldMkLst>
          <pc:docMk/>
          <pc:sldMk cId="1398424478" sldId="531"/>
        </pc:sldMkLst>
      </pc:sldChg>
      <pc:sldChg chg="addSp delSp modSp add">
        <pc:chgData name="KYUNG HANKYEOL" userId="f6e6b16ba33345c2" providerId="LiveId" clId="{B7AD2F7D-F805-48E2-A25C-A63EB60840C5}" dt="2019-10-15T03:32:10.094" v="2385"/>
        <pc:sldMkLst>
          <pc:docMk/>
          <pc:sldMk cId="2554168381" sldId="531"/>
        </pc:sldMkLst>
        <pc:spChg chg="mod">
          <ac:chgData name="KYUNG HANKYEOL" userId="f6e6b16ba33345c2" providerId="LiveId" clId="{B7AD2F7D-F805-48E2-A25C-A63EB60840C5}" dt="2019-10-15T03:15:38.213" v="1885" actId="1038"/>
          <ac:spMkLst>
            <pc:docMk/>
            <pc:sldMk cId="2554168381" sldId="531"/>
            <ac:spMk id="2" creationId="{FB29619F-AD52-49FE-B1C9-94A07851D356}"/>
          </ac:spMkLst>
        </pc:spChg>
        <pc:spChg chg="del">
          <ac:chgData name="KYUNG HANKYEOL" userId="f6e6b16ba33345c2" providerId="LiveId" clId="{B7AD2F7D-F805-48E2-A25C-A63EB60840C5}" dt="2019-10-15T03:19:18.846" v="1923" actId="478"/>
          <ac:spMkLst>
            <pc:docMk/>
            <pc:sldMk cId="2554168381" sldId="531"/>
            <ac:spMk id="3" creationId="{925F0940-DFDE-4BA8-B934-FDBECD5304CF}"/>
          </ac:spMkLst>
        </pc:spChg>
        <pc:graphicFrameChg chg="add mod modGraphic">
          <ac:chgData name="KYUNG HANKYEOL" userId="f6e6b16ba33345c2" providerId="LiveId" clId="{B7AD2F7D-F805-48E2-A25C-A63EB60840C5}" dt="2019-10-15T03:30:48.633" v="2358" actId="20577"/>
          <ac:graphicFrameMkLst>
            <pc:docMk/>
            <pc:sldMk cId="2554168381" sldId="531"/>
            <ac:graphicFrameMk id="12" creationId="{1C873B8B-CEF1-4C06-B93E-DEDD9A1A38EF}"/>
          </ac:graphicFrameMkLst>
        </pc:graphicFrameChg>
        <pc:picChg chg="add mod">
          <ac:chgData name="KYUNG HANKYEOL" userId="f6e6b16ba33345c2" providerId="LiveId" clId="{B7AD2F7D-F805-48E2-A25C-A63EB60840C5}" dt="2019-10-15T03:26:44.127" v="2213" actId="1076"/>
          <ac:picMkLst>
            <pc:docMk/>
            <pc:sldMk cId="2554168381" sldId="531"/>
            <ac:picMk id="5" creationId="{DDF8667E-9003-4C00-AC81-8D52B2D4DB74}"/>
          </ac:picMkLst>
        </pc:picChg>
        <pc:picChg chg="add mod">
          <ac:chgData name="KYUNG HANKYEOL" userId="f6e6b16ba33345c2" providerId="LiveId" clId="{B7AD2F7D-F805-48E2-A25C-A63EB60840C5}" dt="2019-10-15T03:26:50.583" v="2217" actId="1076"/>
          <ac:picMkLst>
            <pc:docMk/>
            <pc:sldMk cId="2554168381" sldId="531"/>
            <ac:picMk id="7" creationId="{0E72412F-1ABF-4D08-BCCA-97FB67C44FC5}"/>
          </ac:picMkLst>
        </pc:picChg>
        <pc:picChg chg="add mod">
          <ac:chgData name="KYUNG HANKYEOL" userId="f6e6b16ba33345c2" providerId="LiveId" clId="{B7AD2F7D-F805-48E2-A25C-A63EB60840C5}" dt="2019-10-15T03:26:51.266" v="2218" actId="1076"/>
          <ac:picMkLst>
            <pc:docMk/>
            <pc:sldMk cId="2554168381" sldId="531"/>
            <ac:picMk id="9" creationId="{8787A122-F7A1-43C8-8618-4DE7F8865AEE}"/>
          </ac:picMkLst>
        </pc:picChg>
        <pc:picChg chg="add mod">
          <ac:chgData name="KYUNG HANKYEOL" userId="f6e6b16ba33345c2" providerId="LiveId" clId="{B7AD2F7D-F805-48E2-A25C-A63EB60840C5}" dt="2019-10-15T03:26:44.957" v="2214" actId="1076"/>
          <ac:picMkLst>
            <pc:docMk/>
            <pc:sldMk cId="2554168381" sldId="531"/>
            <ac:picMk id="11" creationId="{9C99BF5C-553C-4C1F-9E64-69FF8B8D5B6F}"/>
          </ac:picMkLst>
        </pc:picChg>
        <pc:picChg chg="add mod">
          <ac:chgData name="KYUNG HANKYEOL" userId="f6e6b16ba33345c2" providerId="LiveId" clId="{B7AD2F7D-F805-48E2-A25C-A63EB60840C5}" dt="2019-10-15T03:31:32.644" v="2372" actId="1076"/>
          <ac:picMkLst>
            <pc:docMk/>
            <pc:sldMk cId="2554168381" sldId="531"/>
            <ac:picMk id="15" creationId="{86D75158-1B67-46C5-97F8-4A9C95F5A481}"/>
          </ac:picMkLst>
        </pc:picChg>
        <pc:picChg chg="add mod">
          <ac:chgData name="KYUNG HANKYEOL" userId="f6e6b16ba33345c2" providerId="LiveId" clId="{B7AD2F7D-F805-48E2-A25C-A63EB60840C5}" dt="2019-10-15T03:31:33.594" v="2373" actId="1076"/>
          <ac:picMkLst>
            <pc:docMk/>
            <pc:sldMk cId="2554168381" sldId="531"/>
            <ac:picMk id="17" creationId="{05DA0128-8062-4774-9A15-DD0006AC5218}"/>
          </ac:picMkLst>
        </pc:picChg>
        <pc:picChg chg="add mod">
          <ac:chgData name="KYUNG HANKYEOL" userId="f6e6b16ba33345c2" providerId="LiveId" clId="{B7AD2F7D-F805-48E2-A25C-A63EB60840C5}" dt="2019-10-15T03:31:56.350" v="2380" actId="1076"/>
          <ac:picMkLst>
            <pc:docMk/>
            <pc:sldMk cId="2554168381" sldId="531"/>
            <ac:picMk id="19" creationId="{8EBB7A6B-442F-440C-A27C-1443D2EB2D6B}"/>
          </ac:picMkLst>
        </pc:picChg>
        <pc:picChg chg="add mod">
          <ac:chgData name="KYUNG HANKYEOL" userId="f6e6b16ba33345c2" providerId="LiveId" clId="{B7AD2F7D-F805-48E2-A25C-A63EB60840C5}" dt="2019-10-15T03:32:10.094" v="2385"/>
          <ac:picMkLst>
            <pc:docMk/>
            <pc:sldMk cId="2554168381" sldId="531"/>
            <ac:picMk id="21" creationId="{F443F553-CB0E-4792-932B-4E4868E2BBF7}"/>
          </ac:picMkLst>
        </pc:picChg>
      </pc:sldChg>
      <pc:sldChg chg="addSp delSp modSp add">
        <pc:chgData name="KYUNG HANKYEOL" userId="f6e6b16ba33345c2" providerId="LiveId" clId="{B7AD2F7D-F805-48E2-A25C-A63EB60840C5}" dt="2019-10-15T03:34:50.690" v="2609" actId="1076"/>
        <pc:sldMkLst>
          <pc:docMk/>
          <pc:sldMk cId="943811992" sldId="532"/>
        </pc:sldMkLst>
        <pc:spChg chg="add del mod">
          <ac:chgData name="KYUNG HANKYEOL" userId="f6e6b16ba33345c2" providerId="LiveId" clId="{B7AD2F7D-F805-48E2-A25C-A63EB60840C5}" dt="2019-10-15T03:32:19.805" v="2388" actId="767"/>
          <ac:spMkLst>
            <pc:docMk/>
            <pc:sldMk cId="943811992" sldId="532"/>
            <ac:spMk id="3" creationId="{2455C248-D70B-445A-A6B5-E5A2EEE8B2C9}"/>
          </ac:spMkLst>
        </pc:spChg>
        <pc:spChg chg="add mod">
          <ac:chgData name="KYUNG HANKYEOL" userId="f6e6b16ba33345c2" providerId="LiveId" clId="{B7AD2F7D-F805-48E2-A25C-A63EB60840C5}" dt="2019-10-15T03:34:50.690" v="2609" actId="1076"/>
          <ac:spMkLst>
            <pc:docMk/>
            <pc:sldMk cId="943811992" sldId="532"/>
            <ac:spMk id="13" creationId="{99A3B0A8-2F70-474A-8B70-E5B682DFDA91}"/>
          </ac:spMkLst>
        </pc:spChg>
      </pc:sldChg>
      <pc:sldChg chg="addSp delSp modSp add">
        <pc:chgData name="KYUNG HANKYEOL" userId="f6e6b16ba33345c2" providerId="LiveId" clId="{B7AD2F7D-F805-48E2-A25C-A63EB60840C5}" dt="2019-10-15T03:49:53.216" v="3251" actId="20577"/>
        <pc:sldMkLst>
          <pc:docMk/>
          <pc:sldMk cId="2184241144" sldId="533"/>
        </pc:sldMkLst>
        <pc:spChg chg="mod">
          <ac:chgData name="KYUNG HANKYEOL" userId="f6e6b16ba33345c2" providerId="LiveId" clId="{B7AD2F7D-F805-48E2-A25C-A63EB60840C5}" dt="2019-10-15T03:42:20.012" v="2751"/>
          <ac:spMkLst>
            <pc:docMk/>
            <pc:sldMk cId="2184241144" sldId="533"/>
            <ac:spMk id="2" creationId="{FB29619F-AD52-49FE-B1C9-94A07851D356}"/>
          </ac:spMkLst>
        </pc:spChg>
        <pc:spChg chg="del mod">
          <ac:chgData name="KYUNG HANKYEOL" userId="f6e6b16ba33345c2" providerId="LiveId" clId="{B7AD2F7D-F805-48E2-A25C-A63EB60840C5}" dt="2019-10-15T03:48:57.336" v="3129" actId="478"/>
          <ac:spMkLst>
            <pc:docMk/>
            <pc:sldMk cId="2184241144" sldId="533"/>
            <ac:spMk id="3" creationId="{925F0940-DFDE-4BA8-B934-FDBECD5304CF}"/>
          </ac:spMkLst>
        </pc:spChg>
        <pc:spChg chg="add mod ord">
          <ac:chgData name="KYUNG HANKYEOL" userId="f6e6b16ba33345c2" providerId="LiveId" clId="{B7AD2F7D-F805-48E2-A25C-A63EB60840C5}" dt="2019-10-15T03:49:53.216" v="3251" actId="20577"/>
          <ac:spMkLst>
            <pc:docMk/>
            <pc:sldMk cId="2184241144" sldId="533"/>
            <ac:spMk id="4" creationId="{0992B32F-7F6E-4462-90C7-3D9D8D255FA2}"/>
          </ac:spMkLst>
        </pc:spChg>
      </pc:sldChg>
      <pc:sldChg chg="add del">
        <pc:chgData name="KYUNG HANKYEOL" userId="f6e6b16ba33345c2" providerId="LiveId" clId="{B7AD2F7D-F805-48E2-A25C-A63EB60840C5}" dt="2019-10-15T03:32:26.136" v="2390"/>
        <pc:sldMkLst>
          <pc:docMk/>
          <pc:sldMk cId="4290239069" sldId="533"/>
        </pc:sldMkLst>
      </pc:sldChg>
      <pc:sldChg chg="addSp delSp modSp add">
        <pc:chgData name="KYUNG HANKYEOL" userId="f6e6b16ba33345c2" providerId="LiveId" clId="{B7AD2F7D-F805-48E2-A25C-A63EB60840C5}" dt="2019-10-15T06:08:46.835" v="7305" actId="478"/>
        <pc:sldMkLst>
          <pc:docMk/>
          <pc:sldMk cId="2965943827" sldId="534"/>
        </pc:sldMkLst>
        <pc:spChg chg="add del mod topLvl">
          <ac:chgData name="KYUNG HANKYEOL" userId="f6e6b16ba33345c2" providerId="LiveId" clId="{B7AD2F7D-F805-48E2-A25C-A63EB60840C5}" dt="2019-10-15T03:51:12.033" v="3296" actId="1076"/>
          <ac:spMkLst>
            <pc:docMk/>
            <pc:sldMk cId="2965943827" sldId="534"/>
            <ac:spMk id="2" creationId="{763BC1A2-B77F-443A-A758-58A286D41AF4}"/>
          </ac:spMkLst>
        </pc:spChg>
        <pc:spChg chg="add del">
          <ac:chgData name="KYUNG HANKYEOL" userId="f6e6b16ba33345c2" providerId="LiveId" clId="{B7AD2F7D-F805-48E2-A25C-A63EB60840C5}" dt="2019-10-15T06:08:46.835" v="7305" actId="478"/>
          <ac:spMkLst>
            <pc:docMk/>
            <pc:sldMk cId="2965943827" sldId="534"/>
            <ac:spMk id="4" creationId="{9EC444B9-008C-4EF1-B9AC-CCC3CE41C9A4}"/>
          </ac:spMkLst>
        </pc:spChg>
        <pc:spChg chg="mod">
          <ac:chgData name="KYUNG HANKYEOL" userId="f6e6b16ba33345c2" providerId="LiveId" clId="{B7AD2F7D-F805-48E2-A25C-A63EB60840C5}" dt="2019-10-15T03:50:58.374" v="3286" actId="1076"/>
          <ac:spMkLst>
            <pc:docMk/>
            <pc:sldMk cId="2965943827" sldId="534"/>
            <ac:spMk id="5" creationId="{B4BAF05B-2A43-4140-BA17-EBF2386F5A06}"/>
          </ac:spMkLst>
        </pc:spChg>
        <pc:spChg chg="del">
          <ac:chgData name="KYUNG HANKYEOL" userId="f6e6b16ba33345c2" providerId="LiveId" clId="{B7AD2F7D-F805-48E2-A25C-A63EB60840C5}" dt="2019-10-15T03:50:46.947" v="3280" actId="478"/>
          <ac:spMkLst>
            <pc:docMk/>
            <pc:sldMk cId="2965943827" sldId="534"/>
            <ac:spMk id="6" creationId="{4D5E3897-877A-4718-8A14-778E6E13AD89}"/>
          </ac:spMkLst>
        </pc:spChg>
        <pc:spChg chg="del topLvl">
          <ac:chgData name="KYUNG HANKYEOL" userId="f6e6b16ba33345c2" providerId="LiveId" clId="{B7AD2F7D-F805-48E2-A25C-A63EB60840C5}" dt="2019-10-15T03:50:50.680" v="3281" actId="478"/>
          <ac:spMkLst>
            <pc:docMk/>
            <pc:sldMk cId="2965943827" sldId="534"/>
            <ac:spMk id="7" creationId="{32362F9D-08F6-4428-B3FC-B6DA95C2167C}"/>
          </ac:spMkLst>
        </pc:spChg>
        <pc:spChg chg="add mod">
          <ac:chgData name="KYUNG HANKYEOL" userId="f6e6b16ba33345c2" providerId="LiveId" clId="{B7AD2F7D-F805-48E2-A25C-A63EB60840C5}" dt="2019-10-15T03:51:02.089" v="3288" actId="571"/>
          <ac:spMkLst>
            <pc:docMk/>
            <pc:sldMk cId="2965943827" sldId="534"/>
            <ac:spMk id="8" creationId="{DDEE1452-2830-426C-B920-CC4672AA7300}"/>
          </ac:spMkLst>
        </pc:spChg>
        <pc:grpChg chg="del">
          <ac:chgData name="KYUNG HANKYEOL" userId="f6e6b16ba33345c2" providerId="LiveId" clId="{B7AD2F7D-F805-48E2-A25C-A63EB60840C5}" dt="2019-10-15T03:50:50.680" v="3281" actId="478"/>
          <ac:grpSpMkLst>
            <pc:docMk/>
            <pc:sldMk cId="2965943827" sldId="534"/>
            <ac:grpSpMk id="3" creationId="{84618D41-A26F-4249-86A7-311E918836BC}"/>
          </ac:grpSpMkLst>
        </pc:grpChg>
      </pc:sldChg>
      <pc:sldChg chg="modSp add">
        <pc:chgData name="KYUNG HANKYEOL" userId="f6e6b16ba33345c2" providerId="LiveId" clId="{B7AD2F7D-F805-48E2-A25C-A63EB60840C5}" dt="2019-10-15T06:36:26.837" v="9126" actId="20577"/>
        <pc:sldMkLst>
          <pc:docMk/>
          <pc:sldMk cId="2483286831" sldId="535"/>
        </pc:sldMkLst>
        <pc:spChg chg="mod">
          <ac:chgData name="KYUNG HANKYEOL" userId="f6e6b16ba33345c2" providerId="LiveId" clId="{B7AD2F7D-F805-48E2-A25C-A63EB60840C5}" dt="2019-10-15T04:31:15.715" v="3634" actId="14100"/>
          <ac:spMkLst>
            <pc:docMk/>
            <pc:sldMk cId="2483286831" sldId="535"/>
            <ac:spMk id="2" creationId="{FB29619F-AD52-49FE-B1C9-94A07851D356}"/>
          </ac:spMkLst>
        </pc:spChg>
        <pc:spChg chg="mod">
          <ac:chgData name="KYUNG HANKYEOL" userId="f6e6b16ba33345c2" providerId="LiveId" clId="{B7AD2F7D-F805-48E2-A25C-A63EB60840C5}" dt="2019-10-15T06:36:26.837" v="9126" actId="20577"/>
          <ac:spMkLst>
            <pc:docMk/>
            <pc:sldMk cId="2483286831" sldId="535"/>
            <ac:spMk id="4" creationId="{0992B32F-7F6E-4462-90C7-3D9D8D255FA2}"/>
          </ac:spMkLst>
        </pc:spChg>
      </pc:sldChg>
      <pc:sldChg chg="modSp add">
        <pc:chgData name="KYUNG HANKYEOL" userId="f6e6b16ba33345c2" providerId="LiveId" clId="{B7AD2F7D-F805-48E2-A25C-A63EB60840C5}" dt="2019-10-15T04:32:39.882" v="3926" actId="1076"/>
        <pc:sldMkLst>
          <pc:docMk/>
          <pc:sldMk cId="2774185841" sldId="536"/>
        </pc:sldMkLst>
        <pc:spChg chg="mod">
          <ac:chgData name="KYUNG HANKYEOL" userId="f6e6b16ba33345c2" providerId="LiveId" clId="{B7AD2F7D-F805-48E2-A25C-A63EB60840C5}" dt="2019-10-15T04:31:30.539" v="3651" actId="20577"/>
          <ac:spMkLst>
            <pc:docMk/>
            <pc:sldMk cId="2774185841" sldId="536"/>
            <ac:spMk id="2" creationId="{FB29619F-AD52-49FE-B1C9-94A07851D356}"/>
          </ac:spMkLst>
        </pc:spChg>
        <pc:spChg chg="mod">
          <ac:chgData name="KYUNG HANKYEOL" userId="f6e6b16ba33345c2" providerId="LiveId" clId="{B7AD2F7D-F805-48E2-A25C-A63EB60840C5}" dt="2019-10-15T04:32:39.882" v="3926" actId="1076"/>
          <ac:spMkLst>
            <pc:docMk/>
            <pc:sldMk cId="2774185841" sldId="536"/>
            <ac:spMk id="4" creationId="{0992B32F-7F6E-4462-90C7-3D9D8D255FA2}"/>
          </ac:spMkLst>
        </pc:spChg>
      </pc:sldChg>
      <pc:sldChg chg="addSp modSp add">
        <pc:chgData name="KYUNG HANKYEOL" userId="f6e6b16ba33345c2" providerId="LiveId" clId="{B7AD2F7D-F805-48E2-A25C-A63EB60840C5}" dt="2019-10-15T04:40:26.381" v="4206" actId="20577"/>
        <pc:sldMkLst>
          <pc:docMk/>
          <pc:sldMk cId="744956811" sldId="537"/>
        </pc:sldMkLst>
        <pc:spChg chg="add mod">
          <ac:chgData name="KYUNG HANKYEOL" userId="f6e6b16ba33345c2" providerId="LiveId" clId="{B7AD2F7D-F805-48E2-A25C-A63EB60840C5}" dt="2019-10-15T04:40:20.044" v="4191" actId="1076"/>
          <ac:spMkLst>
            <pc:docMk/>
            <pc:sldMk cId="744956811" sldId="537"/>
            <ac:spMk id="2" creationId="{182B1DB3-EF4B-43D9-BDCF-8293013C8DF6}"/>
          </ac:spMkLst>
        </pc:spChg>
        <pc:spChg chg="add mod">
          <ac:chgData name="KYUNG HANKYEOL" userId="f6e6b16ba33345c2" providerId="LiveId" clId="{B7AD2F7D-F805-48E2-A25C-A63EB60840C5}" dt="2019-10-15T04:40:26.381" v="4206" actId="20577"/>
          <ac:spMkLst>
            <pc:docMk/>
            <pc:sldMk cId="744956811" sldId="537"/>
            <ac:spMk id="3" creationId="{3111D37C-3194-4E08-B01E-A9924BC47BF7}"/>
          </ac:spMkLst>
        </pc:spChg>
      </pc:sldChg>
      <pc:sldChg chg="addSp modSp add">
        <pc:chgData name="KYUNG HANKYEOL" userId="f6e6b16ba33345c2" providerId="LiveId" clId="{B7AD2F7D-F805-48E2-A25C-A63EB60840C5}" dt="2019-10-15T04:41:46.070" v="4379" actId="1076"/>
        <pc:sldMkLst>
          <pc:docMk/>
          <pc:sldMk cId="3995988721" sldId="538"/>
        </pc:sldMkLst>
        <pc:spChg chg="mod">
          <ac:chgData name="KYUNG HANKYEOL" userId="f6e6b16ba33345c2" providerId="LiveId" clId="{B7AD2F7D-F805-48E2-A25C-A63EB60840C5}" dt="2019-10-15T04:41:46.070" v="4379" actId="1076"/>
          <ac:spMkLst>
            <pc:docMk/>
            <pc:sldMk cId="3995988721" sldId="538"/>
            <ac:spMk id="2" creationId="{182B1DB3-EF4B-43D9-BDCF-8293013C8DF6}"/>
          </ac:spMkLst>
        </pc:spChg>
        <pc:picChg chg="add mod ord">
          <ac:chgData name="KYUNG HANKYEOL" userId="f6e6b16ba33345c2" providerId="LiveId" clId="{B7AD2F7D-F805-48E2-A25C-A63EB60840C5}" dt="2019-10-15T04:41:07.398" v="4211" actId="167"/>
          <ac:picMkLst>
            <pc:docMk/>
            <pc:sldMk cId="3995988721" sldId="538"/>
            <ac:picMk id="4" creationId="{57E0681F-CD80-4A78-BDF4-4F06B6AE4038}"/>
          </ac:picMkLst>
        </pc:picChg>
      </pc:sldChg>
      <pc:sldChg chg="addSp delSp modSp add">
        <pc:chgData name="KYUNG HANKYEOL" userId="f6e6b16ba33345c2" providerId="LiveId" clId="{B7AD2F7D-F805-48E2-A25C-A63EB60840C5}" dt="2019-10-15T04:46:41.169" v="4652" actId="20577"/>
        <pc:sldMkLst>
          <pc:docMk/>
          <pc:sldMk cId="2228985737" sldId="539"/>
        </pc:sldMkLst>
        <pc:spChg chg="del">
          <ac:chgData name="KYUNG HANKYEOL" userId="f6e6b16ba33345c2" providerId="LiveId" clId="{B7AD2F7D-F805-48E2-A25C-A63EB60840C5}" dt="2019-10-15T04:42:09.930" v="4382" actId="478"/>
          <ac:spMkLst>
            <pc:docMk/>
            <pc:sldMk cId="2228985737" sldId="539"/>
            <ac:spMk id="2" creationId="{182B1DB3-EF4B-43D9-BDCF-8293013C8DF6}"/>
          </ac:spMkLst>
        </pc:spChg>
        <pc:spChg chg="mod">
          <ac:chgData name="KYUNG HANKYEOL" userId="f6e6b16ba33345c2" providerId="LiveId" clId="{B7AD2F7D-F805-48E2-A25C-A63EB60840C5}" dt="2019-10-15T04:44:55.037" v="4404"/>
          <ac:spMkLst>
            <pc:docMk/>
            <pc:sldMk cId="2228985737" sldId="539"/>
            <ac:spMk id="3" creationId="{3111D37C-3194-4E08-B01E-A9924BC47BF7}"/>
          </ac:spMkLst>
        </pc:spChg>
        <pc:spChg chg="add mod">
          <ac:chgData name="KYUNG HANKYEOL" userId="f6e6b16ba33345c2" providerId="LiveId" clId="{B7AD2F7D-F805-48E2-A25C-A63EB60840C5}" dt="2019-10-15T04:46:41.169" v="4652" actId="20577"/>
          <ac:spMkLst>
            <pc:docMk/>
            <pc:sldMk cId="2228985737" sldId="539"/>
            <ac:spMk id="6" creationId="{A55B22FF-B52B-4280-9922-5D4C7F6A9D35}"/>
          </ac:spMkLst>
        </pc:spChg>
        <pc:picChg chg="del">
          <ac:chgData name="KYUNG HANKYEOL" userId="f6e6b16ba33345c2" providerId="LiveId" clId="{B7AD2F7D-F805-48E2-A25C-A63EB60840C5}" dt="2019-10-15T04:42:08.584" v="4381" actId="478"/>
          <ac:picMkLst>
            <pc:docMk/>
            <pc:sldMk cId="2228985737" sldId="539"/>
            <ac:picMk id="4" creationId="{57E0681F-CD80-4A78-BDF4-4F06B6AE4038}"/>
          </ac:picMkLst>
        </pc:picChg>
        <pc:picChg chg="add mod">
          <ac:chgData name="KYUNG HANKYEOL" userId="f6e6b16ba33345c2" providerId="LiveId" clId="{B7AD2F7D-F805-48E2-A25C-A63EB60840C5}" dt="2019-10-15T04:44:23.576" v="4388" actId="14100"/>
          <ac:picMkLst>
            <pc:docMk/>
            <pc:sldMk cId="2228985737" sldId="539"/>
            <ac:picMk id="5" creationId="{07AC6A59-DC00-4AAF-BA74-CE298EF7E694}"/>
          </ac:picMkLst>
        </pc:picChg>
      </pc:sldChg>
      <pc:sldChg chg="addSp delSp modSp add">
        <pc:chgData name="KYUNG HANKYEOL" userId="f6e6b16ba33345c2" providerId="LiveId" clId="{B7AD2F7D-F805-48E2-A25C-A63EB60840C5}" dt="2019-10-15T06:17:42.009" v="7943" actId="1076"/>
        <pc:sldMkLst>
          <pc:docMk/>
          <pc:sldMk cId="1565750654" sldId="540"/>
        </pc:sldMkLst>
        <pc:spChg chg="add mod">
          <ac:chgData name="KYUNG HANKYEOL" userId="f6e6b16ba33345c2" providerId="LiveId" clId="{B7AD2F7D-F805-48E2-A25C-A63EB60840C5}" dt="2019-10-15T06:10:07.456" v="7393" actId="20577"/>
          <ac:spMkLst>
            <pc:docMk/>
            <pc:sldMk cId="1565750654" sldId="540"/>
            <ac:spMk id="2" creationId="{D60F4487-A0A7-4540-A0AB-93AEAD90F5B2}"/>
          </ac:spMkLst>
        </pc:spChg>
        <pc:spChg chg="add mod">
          <ac:chgData name="KYUNG HANKYEOL" userId="f6e6b16ba33345c2" providerId="LiveId" clId="{B7AD2F7D-F805-48E2-A25C-A63EB60840C5}" dt="2019-10-15T06:12:47.034" v="7665" actId="6549"/>
          <ac:spMkLst>
            <pc:docMk/>
            <pc:sldMk cId="1565750654" sldId="540"/>
            <ac:spMk id="3" creationId="{9665AE4A-88EF-4E9F-8E24-4B0A3641FA9D}"/>
          </ac:spMkLst>
        </pc:spChg>
        <pc:spChg chg="add mod">
          <ac:chgData name="KYUNG HANKYEOL" userId="f6e6b16ba33345c2" providerId="LiveId" clId="{B7AD2F7D-F805-48E2-A25C-A63EB60840C5}" dt="2019-10-15T06:14:33.775" v="7882" actId="20577"/>
          <ac:spMkLst>
            <pc:docMk/>
            <pc:sldMk cId="1565750654" sldId="540"/>
            <ac:spMk id="4" creationId="{4A2DE90E-8C0F-47D9-97B7-245C05B43C1E}"/>
          </ac:spMkLst>
        </pc:spChg>
        <pc:spChg chg="add mod">
          <ac:chgData name="KYUNG HANKYEOL" userId="f6e6b16ba33345c2" providerId="LiveId" clId="{B7AD2F7D-F805-48E2-A25C-A63EB60840C5}" dt="2019-10-15T06:17:42.009" v="7943" actId="1076"/>
          <ac:spMkLst>
            <pc:docMk/>
            <pc:sldMk cId="1565750654" sldId="540"/>
            <ac:spMk id="6" creationId="{703F3F73-2BE7-4553-B5B0-598DF957B1BE}"/>
          </ac:spMkLst>
        </pc:spChg>
        <pc:picChg chg="add del">
          <ac:chgData name="KYUNG HANKYEOL" userId="f6e6b16ba33345c2" providerId="LiveId" clId="{B7AD2F7D-F805-48E2-A25C-A63EB60840C5}" dt="2019-10-15T06:16:44.934" v="7885" actId="478"/>
          <ac:picMkLst>
            <pc:docMk/>
            <pc:sldMk cId="1565750654" sldId="540"/>
            <ac:picMk id="5" creationId="{444DC246-07F9-43FE-9FDD-A93D602A3C86}"/>
          </ac:picMkLst>
        </pc:picChg>
      </pc:sldChg>
      <pc:sldChg chg="addSp delSp modSp add ord">
        <pc:chgData name="KYUNG HANKYEOL" userId="f6e6b16ba33345c2" providerId="LiveId" clId="{B7AD2F7D-F805-48E2-A25C-A63EB60840C5}" dt="2019-10-15T06:05:21.148" v="7304" actId="20577"/>
        <pc:sldMkLst>
          <pc:docMk/>
          <pc:sldMk cId="2163024100" sldId="541"/>
        </pc:sldMkLst>
        <pc:spChg chg="add mod">
          <ac:chgData name="KYUNG HANKYEOL" userId="f6e6b16ba33345c2" providerId="LiveId" clId="{B7AD2F7D-F805-48E2-A25C-A63EB60840C5}" dt="2019-10-15T04:58:42.218" v="4690" actId="20577"/>
          <ac:spMkLst>
            <pc:docMk/>
            <pc:sldMk cId="2163024100" sldId="541"/>
            <ac:spMk id="5" creationId="{D89BE149-56F8-462E-83FB-7086DE8EA224}"/>
          </ac:spMkLst>
        </pc:spChg>
        <pc:spChg chg="add mod">
          <ac:chgData name="KYUNG HANKYEOL" userId="f6e6b16ba33345c2" providerId="LiveId" clId="{B7AD2F7D-F805-48E2-A25C-A63EB60840C5}" dt="2019-10-15T05:03:53.796" v="5172" actId="20577"/>
          <ac:spMkLst>
            <pc:docMk/>
            <pc:sldMk cId="2163024100" sldId="541"/>
            <ac:spMk id="6" creationId="{A493F500-660F-41D8-8779-024A534BE722}"/>
          </ac:spMkLst>
        </pc:spChg>
        <pc:spChg chg="add mod">
          <ac:chgData name="KYUNG HANKYEOL" userId="f6e6b16ba33345c2" providerId="LiveId" clId="{B7AD2F7D-F805-48E2-A25C-A63EB60840C5}" dt="2019-10-15T05:04:52.465" v="5250" actId="207"/>
          <ac:spMkLst>
            <pc:docMk/>
            <pc:sldMk cId="2163024100" sldId="541"/>
            <ac:spMk id="7" creationId="{7C58A225-B19C-48B8-98B9-E3F8C4E529D1}"/>
          </ac:spMkLst>
        </pc:spChg>
        <pc:spChg chg="add mod">
          <ac:chgData name="KYUNG HANKYEOL" userId="f6e6b16ba33345c2" providerId="LiveId" clId="{B7AD2F7D-F805-48E2-A25C-A63EB60840C5}" dt="2019-10-15T06:05:21.148" v="7304" actId="20577"/>
          <ac:spMkLst>
            <pc:docMk/>
            <pc:sldMk cId="2163024100" sldId="541"/>
            <ac:spMk id="8" creationId="{4B1E9D87-088F-45AB-84D9-F2C98C6BB0FC}"/>
          </ac:spMkLst>
        </pc:spChg>
        <pc:picChg chg="add del mod">
          <ac:chgData name="KYUNG HANKYEOL" userId="f6e6b16ba33345c2" providerId="LiveId" clId="{B7AD2F7D-F805-48E2-A25C-A63EB60840C5}" dt="2019-10-15T04:57:34.514" v="4658" actId="478"/>
          <ac:picMkLst>
            <pc:docMk/>
            <pc:sldMk cId="2163024100" sldId="541"/>
            <ac:picMk id="2" creationId="{55CE461E-2AF0-4913-87FB-7A5DCA809BCF}"/>
          </ac:picMkLst>
        </pc:picChg>
        <pc:picChg chg="add del mod">
          <ac:chgData name="KYUNG HANKYEOL" userId="f6e6b16ba33345c2" providerId="LiveId" clId="{B7AD2F7D-F805-48E2-A25C-A63EB60840C5}" dt="2019-10-15T04:58:17.935" v="4666" actId="478"/>
          <ac:picMkLst>
            <pc:docMk/>
            <pc:sldMk cId="2163024100" sldId="541"/>
            <ac:picMk id="3" creationId="{5061A5C9-4633-4F36-A06C-BE8EA2E6EB36}"/>
          </ac:picMkLst>
        </pc:picChg>
        <pc:picChg chg="add mod">
          <ac:chgData name="KYUNG HANKYEOL" userId="f6e6b16ba33345c2" providerId="LiveId" clId="{B7AD2F7D-F805-48E2-A25C-A63EB60840C5}" dt="2019-10-15T04:58:52.298" v="4692" actId="1076"/>
          <ac:picMkLst>
            <pc:docMk/>
            <pc:sldMk cId="2163024100" sldId="541"/>
            <ac:picMk id="4" creationId="{4B7C3129-4D43-4B44-89E1-822A87F1E443}"/>
          </ac:picMkLst>
        </pc:picChg>
      </pc:sldChg>
      <pc:sldChg chg="addSp delSp modSp add">
        <pc:chgData name="KYUNG HANKYEOL" userId="f6e6b16ba33345c2" providerId="LiveId" clId="{B7AD2F7D-F805-48E2-A25C-A63EB60840C5}" dt="2019-10-15T05:19:24.099" v="5814" actId="1076"/>
        <pc:sldMkLst>
          <pc:docMk/>
          <pc:sldMk cId="351165718" sldId="542"/>
        </pc:sldMkLst>
        <pc:spChg chg="del">
          <ac:chgData name="KYUNG HANKYEOL" userId="f6e6b16ba33345c2" providerId="LiveId" clId="{B7AD2F7D-F805-48E2-A25C-A63EB60840C5}" dt="2019-10-15T05:15:38.637" v="5498" actId="478"/>
          <ac:spMkLst>
            <pc:docMk/>
            <pc:sldMk cId="351165718" sldId="542"/>
            <ac:spMk id="6" creationId="{A493F500-660F-41D8-8779-024A534BE722}"/>
          </ac:spMkLst>
        </pc:spChg>
        <pc:spChg chg="del">
          <ac:chgData name="KYUNG HANKYEOL" userId="f6e6b16ba33345c2" providerId="LiveId" clId="{B7AD2F7D-F805-48E2-A25C-A63EB60840C5}" dt="2019-10-15T05:15:24.867" v="5495" actId="478"/>
          <ac:spMkLst>
            <pc:docMk/>
            <pc:sldMk cId="351165718" sldId="542"/>
            <ac:spMk id="7" creationId="{7C58A225-B19C-48B8-98B9-E3F8C4E529D1}"/>
          </ac:spMkLst>
        </pc:spChg>
        <pc:spChg chg="mod">
          <ac:chgData name="KYUNG HANKYEOL" userId="f6e6b16ba33345c2" providerId="LiveId" clId="{B7AD2F7D-F805-48E2-A25C-A63EB60840C5}" dt="2019-10-15T05:19:24.099" v="5814" actId="1076"/>
          <ac:spMkLst>
            <pc:docMk/>
            <pc:sldMk cId="351165718" sldId="542"/>
            <ac:spMk id="8" creationId="{4B1E9D87-088F-45AB-84D9-F2C98C6BB0FC}"/>
          </ac:spMkLst>
        </pc:spChg>
        <pc:spChg chg="add mod">
          <ac:chgData name="KYUNG HANKYEOL" userId="f6e6b16ba33345c2" providerId="LiveId" clId="{B7AD2F7D-F805-48E2-A25C-A63EB60840C5}" dt="2019-10-15T05:17:15.363" v="5749" actId="20577"/>
          <ac:spMkLst>
            <pc:docMk/>
            <pc:sldMk cId="351165718" sldId="542"/>
            <ac:spMk id="9" creationId="{76CCF9FF-7FE4-4372-BF81-D2709052EDE4}"/>
          </ac:spMkLst>
        </pc:spChg>
        <pc:picChg chg="del">
          <ac:chgData name="KYUNG HANKYEOL" userId="f6e6b16ba33345c2" providerId="LiveId" clId="{B7AD2F7D-F805-48E2-A25C-A63EB60840C5}" dt="2019-10-15T05:15:27.305" v="5496" actId="478"/>
          <ac:picMkLst>
            <pc:docMk/>
            <pc:sldMk cId="351165718" sldId="542"/>
            <ac:picMk id="4" creationId="{4B7C3129-4D43-4B44-89E1-822A87F1E443}"/>
          </ac:picMkLst>
        </pc:picChg>
      </pc:sldChg>
      <pc:sldChg chg="addSp delSp modSp add delAnim modAnim">
        <pc:chgData name="KYUNG HANKYEOL" userId="f6e6b16ba33345c2" providerId="LiveId" clId="{B7AD2F7D-F805-48E2-A25C-A63EB60840C5}" dt="2019-10-16T09:59:11.954" v="9128" actId="478"/>
        <pc:sldMkLst>
          <pc:docMk/>
          <pc:sldMk cId="4241195162" sldId="543"/>
        </pc:sldMkLst>
        <pc:spChg chg="mod">
          <ac:chgData name="KYUNG HANKYEOL" userId="f6e6b16ba33345c2" providerId="LiveId" clId="{B7AD2F7D-F805-48E2-A25C-A63EB60840C5}" dt="2019-10-15T05:52:04.035" v="6930" actId="20577"/>
          <ac:spMkLst>
            <pc:docMk/>
            <pc:sldMk cId="4241195162" sldId="543"/>
            <ac:spMk id="5" creationId="{D89BE149-56F8-462E-83FB-7086DE8EA224}"/>
          </ac:spMkLst>
        </pc:spChg>
        <pc:spChg chg="mod ord">
          <ac:chgData name="KYUNG HANKYEOL" userId="f6e6b16ba33345c2" providerId="LiveId" clId="{B7AD2F7D-F805-48E2-A25C-A63EB60840C5}" dt="2019-10-15T05:55:15.909" v="7129" actId="167"/>
          <ac:spMkLst>
            <pc:docMk/>
            <pc:sldMk cId="4241195162" sldId="543"/>
            <ac:spMk id="6" creationId="{A493F500-660F-41D8-8779-024A534BE722}"/>
          </ac:spMkLst>
        </pc:spChg>
        <pc:spChg chg="mod">
          <ac:chgData name="KYUNG HANKYEOL" userId="f6e6b16ba33345c2" providerId="LiveId" clId="{B7AD2F7D-F805-48E2-A25C-A63EB60840C5}" dt="2019-10-15T05:29:38.951" v="5840" actId="20577"/>
          <ac:spMkLst>
            <pc:docMk/>
            <pc:sldMk cId="4241195162" sldId="543"/>
            <ac:spMk id="7" creationId="{7C58A225-B19C-48B8-98B9-E3F8C4E529D1}"/>
          </ac:spMkLst>
        </pc:spChg>
        <pc:spChg chg="del">
          <ac:chgData name="KYUNG HANKYEOL" userId="f6e6b16ba33345c2" providerId="LiveId" clId="{B7AD2F7D-F805-48E2-A25C-A63EB60840C5}" dt="2019-10-15T05:31:02.628" v="5846" actId="478"/>
          <ac:spMkLst>
            <pc:docMk/>
            <pc:sldMk cId="4241195162" sldId="543"/>
            <ac:spMk id="8" creationId="{4B1E9D87-088F-45AB-84D9-F2C98C6BB0FC}"/>
          </ac:spMkLst>
        </pc:spChg>
        <pc:spChg chg="add del mod">
          <ac:chgData name="KYUNG HANKYEOL" userId="f6e6b16ba33345c2" providerId="LiveId" clId="{B7AD2F7D-F805-48E2-A25C-A63EB60840C5}" dt="2019-10-15T05:38:08.625" v="6243" actId="478"/>
          <ac:spMkLst>
            <pc:docMk/>
            <pc:sldMk cId="4241195162" sldId="543"/>
            <ac:spMk id="9" creationId="{E27C2BFC-D4C5-4ECC-82F2-0ACF5BC6316B}"/>
          </ac:spMkLst>
        </pc:spChg>
        <pc:spChg chg="add del mod ord">
          <ac:chgData name="KYUNG HANKYEOL" userId="f6e6b16ba33345c2" providerId="LiveId" clId="{B7AD2F7D-F805-48E2-A25C-A63EB60840C5}" dt="2019-10-16T09:59:11.954" v="9128" actId="478"/>
          <ac:spMkLst>
            <pc:docMk/>
            <pc:sldMk cId="4241195162" sldId="543"/>
            <ac:spMk id="10" creationId="{B7798C68-FAD0-450B-AED7-CDD5AA9452E0}"/>
          </ac:spMkLst>
        </pc:spChg>
        <pc:picChg chg="add mod ord modCrop">
          <ac:chgData name="KYUNG HANKYEOL" userId="f6e6b16ba33345c2" providerId="LiveId" clId="{B7AD2F7D-F805-48E2-A25C-A63EB60840C5}" dt="2019-10-15T05:55:19.182" v="7130" actId="167"/>
          <ac:picMkLst>
            <pc:docMk/>
            <pc:sldMk cId="4241195162" sldId="543"/>
            <ac:picMk id="2" creationId="{83B3D347-F7A1-494A-A2E7-F8E4FA2C5494}"/>
          </ac:picMkLst>
        </pc:picChg>
        <pc:picChg chg="del">
          <ac:chgData name="KYUNG HANKYEOL" userId="f6e6b16ba33345c2" providerId="LiveId" clId="{B7AD2F7D-F805-48E2-A25C-A63EB60840C5}" dt="2019-10-15T05:30:49.348" v="5841" actId="478"/>
          <ac:picMkLst>
            <pc:docMk/>
            <pc:sldMk cId="4241195162" sldId="543"/>
            <ac:picMk id="4" creationId="{4B7C3129-4D43-4B44-89E1-822A87F1E443}"/>
          </ac:picMkLst>
        </pc:picChg>
      </pc:sldChg>
      <pc:sldChg chg="addSp delSp modSp add delAnim modAnim">
        <pc:chgData name="KYUNG HANKYEOL" userId="f6e6b16ba33345c2" providerId="LiveId" clId="{B7AD2F7D-F805-48E2-A25C-A63EB60840C5}" dt="2019-10-16T09:59:43.732" v="9138" actId="478"/>
        <pc:sldMkLst>
          <pc:docMk/>
          <pc:sldMk cId="2110850043" sldId="544"/>
        </pc:sldMkLst>
        <pc:spChg chg="add mod">
          <ac:chgData name="KYUNG HANKYEOL" userId="f6e6b16ba33345c2" providerId="LiveId" clId="{B7AD2F7D-F805-48E2-A25C-A63EB60840C5}" dt="2019-10-15T05:46:12.266" v="6400" actId="1076"/>
          <ac:spMkLst>
            <pc:docMk/>
            <pc:sldMk cId="2110850043" sldId="544"/>
            <ac:spMk id="2" creationId="{64C76BAC-28E4-44FF-8A7C-94D3BE7C4137}"/>
          </ac:spMkLst>
        </pc:spChg>
        <pc:spChg chg="mod">
          <ac:chgData name="KYUNG HANKYEOL" userId="f6e6b16ba33345c2" providerId="LiveId" clId="{B7AD2F7D-F805-48E2-A25C-A63EB60840C5}" dt="2019-10-15T05:52:08.131" v="6932" actId="20577"/>
          <ac:spMkLst>
            <pc:docMk/>
            <pc:sldMk cId="2110850043" sldId="544"/>
            <ac:spMk id="5" creationId="{D89BE149-56F8-462E-83FB-7086DE8EA224}"/>
          </ac:spMkLst>
        </pc:spChg>
        <pc:spChg chg="add mod">
          <ac:chgData name="KYUNG HANKYEOL" userId="f6e6b16ba33345c2" providerId="LiveId" clId="{B7AD2F7D-F805-48E2-A25C-A63EB60840C5}" dt="2019-10-15T05:44:58.455" v="6373" actId="571"/>
          <ac:spMkLst>
            <pc:docMk/>
            <pc:sldMk cId="2110850043" sldId="544"/>
            <ac:spMk id="6" creationId="{77D2763A-92A9-4B28-96FD-9FA9CB732B7F}"/>
          </ac:spMkLst>
        </pc:spChg>
        <pc:spChg chg="del">
          <ac:chgData name="KYUNG HANKYEOL" userId="f6e6b16ba33345c2" providerId="LiveId" clId="{B7AD2F7D-F805-48E2-A25C-A63EB60840C5}" dt="2019-10-15T05:47:43.476" v="6438" actId="478"/>
          <ac:spMkLst>
            <pc:docMk/>
            <pc:sldMk cId="2110850043" sldId="544"/>
            <ac:spMk id="8" creationId="{4B1E9D87-088F-45AB-84D9-F2C98C6BB0FC}"/>
          </ac:spMkLst>
        </pc:spChg>
        <pc:spChg chg="del">
          <ac:chgData name="KYUNG HANKYEOL" userId="f6e6b16ba33345c2" providerId="LiveId" clId="{B7AD2F7D-F805-48E2-A25C-A63EB60840C5}" dt="2019-10-15T05:44:15.074" v="6359" actId="478"/>
          <ac:spMkLst>
            <pc:docMk/>
            <pc:sldMk cId="2110850043" sldId="544"/>
            <ac:spMk id="9" creationId="{76CCF9FF-7FE4-4372-BF81-D2709052EDE4}"/>
          </ac:spMkLst>
        </pc:spChg>
        <pc:spChg chg="add mod">
          <ac:chgData name="KYUNG HANKYEOL" userId="f6e6b16ba33345c2" providerId="LiveId" clId="{B7AD2F7D-F805-48E2-A25C-A63EB60840C5}" dt="2019-10-15T05:46:30.554" v="6411" actId="20577"/>
          <ac:spMkLst>
            <pc:docMk/>
            <pc:sldMk cId="2110850043" sldId="544"/>
            <ac:spMk id="10" creationId="{FA24E567-95B0-482B-8F9F-D857866F5EDF}"/>
          </ac:spMkLst>
        </pc:spChg>
        <pc:spChg chg="add mod">
          <ac:chgData name="KYUNG HANKYEOL" userId="f6e6b16ba33345c2" providerId="LiveId" clId="{B7AD2F7D-F805-48E2-A25C-A63EB60840C5}" dt="2019-10-15T05:47:13.886" v="6423" actId="20577"/>
          <ac:spMkLst>
            <pc:docMk/>
            <pc:sldMk cId="2110850043" sldId="544"/>
            <ac:spMk id="11" creationId="{E2B8F49F-C970-4F22-A190-7306F7A906F6}"/>
          </ac:spMkLst>
        </pc:spChg>
        <pc:spChg chg="add mod">
          <ac:chgData name="KYUNG HANKYEOL" userId="f6e6b16ba33345c2" providerId="LiveId" clId="{B7AD2F7D-F805-48E2-A25C-A63EB60840C5}" dt="2019-10-15T05:46:18.809" v="6408" actId="20577"/>
          <ac:spMkLst>
            <pc:docMk/>
            <pc:sldMk cId="2110850043" sldId="544"/>
            <ac:spMk id="12" creationId="{D02DFEA2-2C44-4A2B-9D1E-8DA2A57DB917}"/>
          </ac:spMkLst>
        </pc:spChg>
        <pc:spChg chg="add del">
          <ac:chgData name="KYUNG HANKYEOL" userId="f6e6b16ba33345c2" providerId="LiveId" clId="{B7AD2F7D-F805-48E2-A25C-A63EB60840C5}" dt="2019-10-16T09:59:36.164" v="9134"/>
          <ac:spMkLst>
            <pc:docMk/>
            <pc:sldMk cId="2110850043" sldId="544"/>
            <ac:spMk id="14" creationId="{9F5C761D-213F-42DB-B802-133618E82214}"/>
          </ac:spMkLst>
        </pc:spChg>
        <pc:spChg chg="add del">
          <ac:chgData name="KYUNG HANKYEOL" userId="f6e6b16ba33345c2" providerId="LiveId" clId="{B7AD2F7D-F805-48E2-A25C-A63EB60840C5}" dt="2019-10-16T09:59:40.145" v="9136"/>
          <ac:spMkLst>
            <pc:docMk/>
            <pc:sldMk cId="2110850043" sldId="544"/>
            <ac:spMk id="15" creationId="{B2DECED2-1F8F-40C0-8FB7-05BD41104033}"/>
          </ac:spMkLst>
        </pc:spChg>
        <pc:spChg chg="add del mod">
          <ac:chgData name="KYUNG HANKYEOL" userId="f6e6b16ba33345c2" providerId="LiveId" clId="{B7AD2F7D-F805-48E2-A25C-A63EB60840C5}" dt="2019-10-15T05:46:42.335" v="6414" actId="11529"/>
          <ac:spMkLst>
            <pc:docMk/>
            <pc:sldMk cId="2110850043" sldId="544"/>
            <ac:spMk id="17" creationId="{4EA69894-2381-4012-B438-08AB11D95018}"/>
          </ac:spMkLst>
        </pc:spChg>
        <pc:spChg chg="add mod">
          <ac:chgData name="KYUNG HANKYEOL" userId="f6e6b16ba33345c2" providerId="LiveId" clId="{B7AD2F7D-F805-48E2-A25C-A63EB60840C5}" dt="2019-10-15T05:46:46.939" v="6416" actId="571"/>
          <ac:spMkLst>
            <pc:docMk/>
            <pc:sldMk cId="2110850043" sldId="544"/>
            <ac:spMk id="19" creationId="{B2F2C745-99C3-4F32-A18A-5F123A6AE1FF}"/>
          </ac:spMkLst>
        </pc:spChg>
        <pc:spChg chg="add mod">
          <ac:chgData name="KYUNG HANKYEOL" userId="f6e6b16ba33345c2" providerId="LiveId" clId="{B7AD2F7D-F805-48E2-A25C-A63EB60840C5}" dt="2019-10-15T05:47:19.121" v="6435" actId="20577"/>
          <ac:spMkLst>
            <pc:docMk/>
            <pc:sldMk cId="2110850043" sldId="544"/>
            <ac:spMk id="21" creationId="{E02C38D1-AE84-415C-BEEF-7034548CA608}"/>
          </ac:spMkLst>
        </pc:spChg>
        <pc:spChg chg="add mod">
          <ac:chgData name="KYUNG HANKYEOL" userId="f6e6b16ba33345c2" providerId="LiveId" clId="{B7AD2F7D-F805-48E2-A25C-A63EB60840C5}" dt="2019-10-15T05:47:16.437" v="6429" actId="20577"/>
          <ac:spMkLst>
            <pc:docMk/>
            <pc:sldMk cId="2110850043" sldId="544"/>
            <ac:spMk id="22" creationId="{1DDE96B9-9F3D-479E-94B9-4D3D8D21BE16}"/>
          </ac:spMkLst>
        </pc:spChg>
        <pc:spChg chg="add mod">
          <ac:chgData name="KYUNG HANKYEOL" userId="f6e6b16ba33345c2" providerId="LiveId" clId="{B7AD2F7D-F805-48E2-A25C-A63EB60840C5}" dt="2019-10-15T05:50:06.783" v="6764" actId="20577"/>
          <ac:spMkLst>
            <pc:docMk/>
            <pc:sldMk cId="2110850043" sldId="544"/>
            <ac:spMk id="23" creationId="{ACB26FB1-BAEF-45B2-8585-ED73F131204F}"/>
          </ac:spMkLst>
        </pc:spChg>
        <pc:spChg chg="add mod">
          <ac:chgData name="KYUNG HANKYEOL" userId="f6e6b16ba33345c2" providerId="LiveId" clId="{B7AD2F7D-F805-48E2-A25C-A63EB60840C5}" dt="2019-10-15T05:50:13.376" v="6803" actId="20577"/>
          <ac:spMkLst>
            <pc:docMk/>
            <pc:sldMk cId="2110850043" sldId="544"/>
            <ac:spMk id="24" creationId="{92611E89-7AD3-49B5-AE14-D818AAF7C63D}"/>
          </ac:spMkLst>
        </pc:spChg>
        <pc:spChg chg="add del mod">
          <ac:chgData name="KYUNG HANKYEOL" userId="f6e6b16ba33345c2" providerId="LiveId" clId="{B7AD2F7D-F805-48E2-A25C-A63EB60840C5}" dt="2019-10-16T09:59:43.732" v="9138" actId="478"/>
          <ac:spMkLst>
            <pc:docMk/>
            <pc:sldMk cId="2110850043" sldId="544"/>
            <ac:spMk id="25" creationId="{B7A07057-6EB5-4145-AFEB-0EA54CF3F931}"/>
          </ac:spMkLst>
        </pc:spChg>
        <pc:cxnChg chg="add del mod">
          <ac:chgData name="KYUNG HANKYEOL" userId="f6e6b16ba33345c2" providerId="LiveId" clId="{B7AD2F7D-F805-48E2-A25C-A63EB60840C5}" dt="2019-10-15T05:45:45.742" v="6383" actId="478"/>
          <ac:cxnSpMkLst>
            <pc:docMk/>
            <pc:sldMk cId="2110850043" sldId="544"/>
            <ac:cxnSpMk id="4" creationId="{2E0DE74F-633A-47F3-8E96-BEEA76CD406E}"/>
          </ac:cxnSpMkLst>
        </pc:cxnChg>
        <pc:cxnChg chg="add mod">
          <ac:chgData name="KYUNG HANKYEOL" userId="f6e6b16ba33345c2" providerId="LiveId" clId="{B7AD2F7D-F805-48E2-A25C-A63EB60840C5}" dt="2019-10-15T05:46:25.808" v="6410" actId="14100"/>
          <ac:cxnSpMkLst>
            <pc:docMk/>
            <pc:sldMk cId="2110850043" sldId="544"/>
            <ac:cxnSpMk id="13" creationId="{6AF781AE-1E9E-452E-81F6-445518A40C86}"/>
          </ac:cxnSpMkLst>
        </pc:cxnChg>
        <pc:cxnChg chg="add mod">
          <ac:chgData name="KYUNG HANKYEOL" userId="f6e6b16ba33345c2" providerId="LiveId" clId="{B7AD2F7D-F805-48E2-A25C-A63EB60840C5}" dt="2019-10-15T05:46:35.599" v="6412" actId="11529"/>
          <ac:cxnSpMkLst>
            <pc:docMk/>
            <pc:sldMk cId="2110850043" sldId="544"/>
            <ac:cxnSpMk id="16" creationId="{AB00CA95-9490-4DB5-8A85-66133507D880}"/>
          </ac:cxnSpMkLst>
        </pc:cxnChg>
      </pc:sldChg>
      <pc:sldChg chg="addSp delSp modSp add delAnim">
        <pc:chgData name="KYUNG HANKYEOL" userId="f6e6b16ba33345c2" providerId="LiveId" clId="{B7AD2F7D-F805-48E2-A25C-A63EB60840C5}" dt="2019-10-15T06:09:14.896" v="7333" actId="20577"/>
        <pc:sldMkLst>
          <pc:docMk/>
          <pc:sldMk cId="1288966211" sldId="545"/>
        </pc:sldMkLst>
        <pc:spChg chg="mod">
          <ac:chgData name="KYUNG HANKYEOL" userId="f6e6b16ba33345c2" providerId="LiveId" clId="{B7AD2F7D-F805-48E2-A25C-A63EB60840C5}" dt="2019-10-15T06:09:14.896" v="7333" actId="20577"/>
          <ac:spMkLst>
            <pc:docMk/>
            <pc:sldMk cId="1288966211" sldId="545"/>
            <ac:spMk id="5" creationId="{D89BE149-56F8-462E-83FB-7086DE8EA224}"/>
          </ac:spMkLst>
        </pc:spChg>
        <pc:spChg chg="mod">
          <ac:chgData name="KYUNG HANKYEOL" userId="f6e6b16ba33345c2" providerId="LiveId" clId="{B7AD2F7D-F805-48E2-A25C-A63EB60840C5}" dt="2019-10-15T05:56:49.786" v="7299" actId="20577"/>
          <ac:spMkLst>
            <pc:docMk/>
            <pc:sldMk cId="1288966211" sldId="545"/>
            <ac:spMk id="6" creationId="{A493F500-660F-41D8-8779-024A534BE722}"/>
          </ac:spMkLst>
        </pc:spChg>
        <pc:spChg chg="mod">
          <ac:chgData name="KYUNG HANKYEOL" userId="f6e6b16ba33345c2" providerId="LiveId" clId="{B7AD2F7D-F805-48E2-A25C-A63EB60840C5}" dt="2019-10-15T05:52:53.715" v="6961" actId="20577"/>
          <ac:spMkLst>
            <pc:docMk/>
            <pc:sldMk cId="1288966211" sldId="545"/>
            <ac:spMk id="7" creationId="{7C58A225-B19C-48B8-98B9-E3F8C4E529D1}"/>
          </ac:spMkLst>
        </pc:spChg>
        <pc:spChg chg="del">
          <ac:chgData name="KYUNG HANKYEOL" userId="f6e6b16ba33345c2" providerId="LiveId" clId="{B7AD2F7D-F805-48E2-A25C-A63EB60840C5}" dt="2019-10-15T05:53:00.414" v="6962" actId="478"/>
          <ac:spMkLst>
            <pc:docMk/>
            <pc:sldMk cId="1288966211" sldId="545"/>
            <ac:spMk id="10" creationId="{B7798C68-FAD0-450B-AED7-CDD5AA9452E0}"/>
          </ac:spMkLst>
        </pc:spChg>
        <pc:picChg chg="del">
          <ac:chgData name="KYUNG HANKYEOL" userId="f6e6b16ba33345c2" providerId="LiveId" clId="{B7AD2F7D-F805-48E2-A25C-A63EB60840C5}" dt="2019-10-15T05:53:45.637" v="6963" actId="478"/>
          <ac:picMkLst>
            <pc:docMk/>
            <pc:sldMk cId="1288966211" sldId="545"/>
            <ac:picMk id="2" creationId="{83B3D347-F7A1-494A-A2E7-F8E4FA2C5494}"/>
          </ac:picMkLst>
        </pc:picChg>
        <pc:picChg chg="add mod">
          <ac:chgData name="KYUNG HANKYEOL" userId="f6e6b16ba33345c2" providerId="LiveId" clId="{B7AD2F7D-F805-48E2-A25C-A63EB60840C5}" dt="2019-10-15T05:54:03.105" v="6967" actId="14100"/>
          <ac:picMkLst>
            <pc:docMk/>
            <pc:sldMk cId="1288966211" sldId="545"/>
            <ac:picMk id="3" creationId="{061205A3-10A4-4B2D-91AF-D34674E7A8E0}"/>
          </ac:picMkLst>
        </pc:picChg>
      </pc:sldChg>
      <pc:sldChg chg="modSp add">
        <pc:chgData name="KYUNG HANKYEOL" userId="f6e6b16ba33345c2" providerId="LiveId" clId="{B7AD2F7D-F805-48E2-A25C-A63EB60840C5}" dt="2019-10-15T06:08:55.825" v="7331" actId="20577"/>
        <pc:sldMkLst>
          <pc:docMk/>
          <pc:sldMk cId="2744209270" sldId="546"/>
        </pc:sldMkLst>
        <pc:spChg chg="mod">
          <ac:chgData name="KYUNG HANKYEOL" userId="f6e6b16ba33345c2" providerId="LiveId" clId="{B7AD2F7D-F805-48E2-A25C-A63EB60840C5}" dt="2019-10-15T06:08:55.825" v="7331" actId="20577"/>
          <ac:spMkLst>
            <pc:docMk/>
            <pc:sldMk cId="2744209270" sldId="546"/>
            <ac:spMk id="2" creationId="{763BC1A2-B77F-443A-A758-58A286D41AF4}"/>
          </ac:spMkLst>
        </pc:spChg>
      </pc:sldChg>
      <pc:sldChg chg="addSp delSp modSp add">
        <pc:chgData name="KYUNG HANKYEOL" userId="f6e6b16ba33345c2" providerId="LiveId" clId="{B7AD2F7D-F805-48E2-A25C-A63EB60840C5}" dt="2019-10-15T06:28:01.976" v="8560" actId="20577"/>
        <pc:sldMkLst>
          <pc:docMk/>
          <pc:sldMk cId="1157991771" sldId="547"/>
        </pc:sldMkLst>
        <pc:spChg chg="del">
          <ac:chgData name="KYUNG HANKYEOL" userId="f6e6b16ba33345c2" providerId="LiveId" clId="{B7AD2F7D-F805-48E2-A25C-A63EB60840C5}" dt="2019-10-15T06:17:48.244" v="7945" actId="478"/>
          <ac:spMkLst>
            <pc:docMk/>
            <pc:sldMk cId="1157991771" sldId="547"/>
            <ac:spMk id="2" creationId="{D60F4487-A0A7-4540-A0AB-93AEAD90F5B2}"/>
          </ac:spMkLst>
        </pc:spChg>
        <pc:spChg chg="mod">
          <ac:chgData name="KYUNG HANKYEOL" userId="f6e6b16ba33345c2" providerId="LiveId" clId="{B7AD2F7D-F805-48E2-A25C-A63EB60840C5}" dt="2019-10-15T06:18:46.467" v="8166" actId="20577"/>
          <ac:spMkLst>
            <pc:docMk/>
            <pc:sldMk cId="1157991771" sldId="547"/>
            <ac:spMk id="3" creationId="{9665AE4A-88EF-4E9F-8E24-4B0A3641FA9D}"/>
          </ac:spMkLst>
        </pc:spChg>
        <pc:spChg chg="mod">
          <ac:chgData name="KYUNG HANKYEOL" userId="f6e6b16ba33345c2" providerId="LiveId" clId="{B7AD2F7D-F805-48E2-A25C-A63EB60840C5}" dt="2019-10-15T06:28:01.976" v="8560" actId="20577"/>
          <ac:spMkLst>
            <pc:docMk/>
            <pc:sldMk cId="1157991771" sldId="547"/>
            <ac:spMk id="4" creationId="{4A2DE90E-8C0F-47D9-97B7-245C05B43C1E}"/>
          </ac:spMkLst>
        </pc:spChg>
        <pc:spChg chg="add">
          <ac:chgData name="KYUNG HANKYEOL" userId="f6e6b16ba33345c2" providerId="LiveId" clId="{B7AD2F7D-F805-48E2-A25C-A63EB60840C5}" dt="2019-10-15T06:17:43.195" v="7944"/>
          <ac:spMkLst>
            <pc:docMk/>
            <pc:sldMk cId="1157991771" sldId="547"/>
            <ac:spMk id="6" creationId="{F7D8BACF-E957-4A6C-B11F-54F43282CCE1}"/>
          </ac:spMkLst>
        </pc:spChg>
        <pc:picChg chg="del mod">
          <ac:chgData name="KYUNG HANKYEOL" userId="f6e6b16ba33345c2" providerId="LiveId" clId="{B7AD2F7D-F805-48E2-A25C-A63EB60840C5}" dt="2019-10-15T06:27:39.319" v="8483" actId="478"/>
          <ac:picMkLst>
            <pc:docMk/>
            <pc:sldMk cId="1157991771" sldId="547"/>
            <ac:picMk id="5" creationId="{444DC246-07F9-43FE-9FDD-A93D602A3C86}"/>
          </ac:picMkLst>
        </pc:picChg>
        <pc:picChg chg="add mod">
          <ac:chgData name="KYUNG HANKYEOL" userId="f6e6b16ba33345c2" providerId="LiveId" clId="{B7AD2F7D-F805-48E2-A25C-A63EB60840C5}" dt="2019-10-15T06:27:45.462" v="8487" actId="1076"/>
          <ac:picMkLst>
            <pc:docMk/>
            <pc:sldMk cId="1157991771" sldId="547"/>
            <ac:picMk id="7" creationId="{A2F5528B-0535-4B2E-A0B7-F25DA076657E}"/>
          </ac:picMkLst>
        </pc:picChg>
      </pc:sldChg>
      <pc:sldChg chg="addSp delSp modSp add ord">
        <pc:chgData name="KYUNG HANKYEOL" userId="f6e6b16ba33345c2" providerId="LiveId" clId="{B7AD2F7D-F805-48E2-A25C-A63EB60840C5}" dt="2019-10-15T06:32:39.274" v="8919" actId="1076"/>
        <pc:sldMkLst>
          <pc:docMk/>
          <pc:sldMk cId="1848458299" sldId="548"/>
        </pc:sldMkLst>
        <pc:spChg chg="del">
          <ac:chgData name="KYUNG HANKYEOL" userId="f6e6b16ba33345c2" providerId="LiveId" clId="{B7AD2F7D-F805-48E2-A25C-A63EB60840C5}" dt="2019-10-15T06:28:46.958" v="8562" actId="478"/>
          <ac:spMkLst>
            <pc:docMk/>
            <pc:sldMk cId="1848458299" sldId="548"/>
            <ac:spMk id="2" creationId="{D60F4487-A0A7-4540-A0AB-93AEAD90F5B2}"/>
          </ac:spMkLst>
        </pc:spChg>
        <pc:spChg chg="del">
          <ac:chgData name="KYUNG HANKYEOL" userId="f6e6b16ba33345c2" providerId="LiveId" clId="{B7AD2F7D-F805-48E2-A25C-A63EB60840C5}" dt="2019-10-15T06:28:55.468" v="8563" actId="478"/>
          <ac:spMkLst>
            <pc:docMk/>
            <pc:sldMk cId="1848458299" sldId="548"/>
            <ac:spMk id="3" creationId="{9665AE4A-88EF-4E9F-8E24-4B0A3641FA9D}"/>
          </ac:spMkLst>
        </pc:spChg>
        <pc:spChg chg="mod">
          <ac:chgData name="KYUNG HANKYEOL" userId="f6e6b16ba33345c2" providerId="LiveId" clId="{B7AD2F7D-F805-48E2-A25C-A63EB60840C5}" dt="2019-10-15T06:32:01.852" v="8864"/>
          <ac:spMkLst>
            <pc:docMk/>
            <pc:sldMk cId="1848458299" sldId="548"/>
            <ac:spMk id="4" creationId="{4A2DE90E-8C0F-47D9-97B7-245C05B43C1E}"/>
          </ac:spMkLst>
        </pc:spChg>
        <pc:spChg chg="mod">
          <ac:chgData name="KYUNG HANKYEOL" userId="f6e6b16ba33345c2" providerId="LiveId" clId="{B7AD2F7D-F805-48E2-A25C-A63EB60840C5}" dt="2019-10-15T06:29:12.788" v="8566" actId="20577"/>
          <ac:spMkLst>
            <pc:docMk/>
            <pc:sldMk cId="1848458299" sldId="548"/>
            <ac:spMk id="6" creationId="{703F3F73-2BE7-4553-B5B0-598DF957B1BE}"/>
          </ac:spMkLst>
        </pc:spChg>
        <pc:spChg chg="add mod">
          <ac:chgData name="KYUNG HANKYEOL" userId="f6e6b16ba33345c2" providerId="LiveId" clId="{B7AD2F7D-F805-48E2-A25C-A63EB60840C5}" dt="2019-10-15T06:32:39.274" v="8919" actId="1076"/>
          <ac:spMkLst>
            <pc:docMk/>
            <pc:sldMk cId="1848458299" sldId="548"/>
            <ac:spMk id="7" creationId="{4D1134A8-8C53-4F42-89D0-4BCD2A2A9979}"/>
          </ac:spMkLst>
        </pc:spChg>
      </pc:sldChg>
      <pc:sldChg chg="addSp delSp modSp add">
        <pc:chgData name="KYUNG HANKYEOL" userId="f6e6b16ba33345c2" providerId="LiveId" clId="{B7AD2F7D-F805-48E2-A25C-A63EB60840C5}" dt="2019-10-15T06:35:51.450" v="9123"/>
        <pc:sldMkLst>
          <pc:docMk/>
          <pc:sldMk cId="535419814" sldId="549"/>
        </pc:sldMkLst>
        <pc:spChg chg="del">
          <ac:chgData name="KYUNG HANKYEOL" userId="f6e6b16ba33345c2" providerId="LiveId" clId="{B7AD2F7D-F805-48E2-A25C-A63EB60840C5}" dt="2019-10-15T06:34:15.818" v="8927" actId="478"/>
          <ac:spMkLst>
            <pc:docMk/>
            <pc:sldMk cId="535419814" sldId="549"/>
            <ac:spMk id="2" creationId="{D60F4487-A0A7-4540-A0AB-93AEAD90F5B2}"/>
          </ac:spMkLst>
        </pc:spChg>
        <pc:spChg chg="mod">
          <ac:chgData name="KYUNG HANKYEOL" userId="f6e6b16ba33345c2" providerId="LiveId" clId="{B7AD2F7D-F805-48E2-A25C-A63EB60840C5}" dt="2019-10-15T06:35:51.450" v="9123"/>
          <ac:spMkLst>
            <pc:docMk/>
            <pc:sldMk cId="535419814" sldId="549"/>
            <ac:spMk id="3" creationId="{9665AE4A-88EF-4E9F-8E24-4B0A3641FA9D}"/>
          </ac:spMkLst>
        </pc:spChg>
        <pc:spChg chg="del">
          <ac:chgData name="KYUNG HANKYEOL" userId="f6e6b16ba33345c2" providerId="LiveId" clId="{B7AD2F7D-F805-48E2-A25C-A63EB60840C5}" dt="2019-10-15T06:34:18.821" v="8928" actId="478"/>
          <ac:spMkLst>
            <pc:docMk/>
            <pc:sldMk cId="535419814" sldId="549"/>
            <ac:spMk id="4" creationId="{4A2DE90E-8C0F-47D9-97B7-245C05B43C1E}"/>
          </ac:spMkLst>
        </pc:spChg>
        <pc:spChg chg="mod">
          <ac:chgData name="KYUNG HANKYEOL" userId="f6e6b16ba33345c2" providerId="LiveId" clId="{B7AD2F7D-F805-48E2-A25C-A63EB60840C5}" dt="2019-10-15T06:34:13.599" v="8926" actId="1076"/>
          <ac:spMkLst>
            <pc:docMk/>
            <pc:sldMk cId="535419814" sldId="549"/>
            <ac:spMk id="6" creationId="{703F3F73-2BE7-4553-B5B0-598DF957B1BE}"/>
          </ac:spMkLst>
        </pc:spChg>
        <pc:picChg chg="add mod">
          <ac:chgData name="KYUNG HANKYEOL" userId="f6e6b16ba33345c2" providerId="LiveId" clId="{B7AD2F7D-F805-48E2-A25C-A63EB60840C5}" dt="2019-10-15T06:34:36.177" v="8934" actId="1076"/>
          <ac:picMkLst>
            <pc:docMk/>
            <pc:sldMk cId="535419814" sldId="549"/>
            <ac:picMk id="7" creationId="{0497F4AC-EC77-455D-BECC-8D554C3C18BE}"/>
          </ac:picMkLst>
        </pc:picChg>
      </pc:sldChg>
      <pc:sldChg chg="add modAnim">
        <pc:chgData name="KYUNG HANKYEOL" userId="f6e6b16ba33345c2" providerId="LiveId" clId="{B7AD2F7D-F805-48E2-A25C-A63EB60840C5}" dt="2019-10-16T09:59:22.563" v="9129"/>
        <pc:sldMkLst>
          <pc:docMk/>
          <pc:sldMk cId="1399538353" sldId="550"/>
        </pc:sldMkLst>
      </pc:sldChg>
      <pc:sldChg chg="add modAnim">
        <pc:chgData name="KYUNG HANKYEOL" userId="f6e6b16ba33345c2" providerId="LiveId" clId="{B7AD2F7D-F805-48E2-A25C-A63EB60840C5}" dt="2019-10-16T09:59:45.800" v="9139"/>
        <pc:sldMkLst>
          <pc:docMk/>
          <pc:sldMk cId="290221189" sldId="551"/>
        </pc:sldMkLst>
      </pc:sldChg>
      <pc:sldChg chg="addSp delSp modSp add">
        <pc:chgData name="KYUNG HANKYEOL" userId="f6e6b16ba33345c2" providerId="LiveId" clId="{B7AD2F7D-F805-48E2-A25C-A63EB60840C5}" dt="2019-10-17T05:32:53.993" v="9988" actId="20577"/>
        <pc:sldMkLst>
          <pc:docMk/>
          <pc:sldMk cId="361831977" sldId="552"/>
        </pc:sldMkLst>
        <pc:spChg chg="del">
          <ac:chgData name="KYUNG HANKYEOL" userId="f6e6b16ba33345c2" providerId="LiveId" clId="{B7AD2F7D-F805-48E2-A25C-A63EB60840C5}" dt="2019-10-17T05:21:09.669" v="9154" actId="478"/>
          <ac:spMkLst>
            <pc:docMk/>
            <pc:sldMk cId="361831977" sldId="552"/>
            <ac:spMk id="4" creationId="{4A2DE90E-8C0F-47D9-97B7-245C05B43C1E}"/>
          </ac:spMkLst>
        </pc:spChg>
        <pc:spChg chg="mod">
          <ac:chgData name="KYUNG HANKYEOL" userId="f6e6b16ba33345c2" providerId="LiveId" clId="{B7AD2F7D-F805-48E2-A25C-A63EB60840C5}" dt="2019-10-17T05:21:03.695" v="9153" actId="1076"/>
          <ac:spMkLst>
            <pc:docMk/>
            <pc:sldMk cId="361831977" sldId="552"/>
            <ac:spMk id="6" creationId="{703F3F73-2BE7-4553-B5B0-598DF957B1BE}"/>
          </ac:spMkLst>
        </pc:spChg>
        <pc:spChg chg="del">
          <ac:chgData name="KYUNG HANKYEOL" userId="f6e6b16ba33345c2" providerId="LiveId" clId="{B7AD2F7D-F805-48E2-A25C-A63EB60840C5}" dt="2019-10-17T05:21:09.669" v="9154" actId="478"/>
          <ac:spMkLst>
            <pc:docMk/>
            <pc:sldMk cId="361831977" sldId="552"/>
            <ac:spMk id="7" creationId="{4D1134A8-8C53-4F42-89D0-4BCD2A2A9979}"/>
          </ac:spMkLst>
        </pc:spChg>
        <pc:graphicFrameChg chg="add mod modGraphic">
          <ac:chgData name="KYUNG HANKYEOL" userId="f6e6b16ba33345c2" providerId="LiveId" clId="{B7AD2F7D-F805-48E2-A25C-A63EB60840C5}" dt="2019-10-17T05:32:53.993" v="9988" actId="20577"/>
          <ac:graphicFrameMkLst>
            <pc:docMk/>
            <pc:sldMk cId="361831977" sldId="552"/>
            <ac:graphicFrameMk id="11" creationId="{F405748C-F803-41FF-BBA1-1CAA079C719A}"/>
          </ac:graphicFrameMkLst>
        </pc:graphicFrameChg>
        <pc:picChg chg="add mod">
          <ac:chgData name="KYUNG HANKYEOL" userId="f6e6b16ba33345c2" providerId="LiveId" clId="{B7AD2F7D-F805-48E2-A25C-A63EB60840C5}" dt="2019-10-17T05:22:01.672" v="9170" actId="1076"/>
          <ac:picMkLst>
            <pc:docMk/>
            <pc:sldMk cId="361831977" sldId="552"/>
            <ac:picMk id="3" creationId="{DA5B8542-6052-4D19-8038-584EB835DFC7}"/>
          </ac:picMkLst>
        </pc:picChg>
        <pc:picChg chg="add mod">
          <ac:chgData name="KYUNG HANKYEOL" userId="f6e6b16ba33345c2" providerId="LiveId" clId="{B7AD2F7D-F805-48E2-A25C-A63EB60840C5}" dt="2019-10-17T05:22:01.672" v="9170" actId="1076"/>
          <ac:picMkLst>
            <pc:docMk/>
            <pc:sldMk cId="361831977" sldId="552"/>
            <ac:picMk id="8" creationId="{1E937B35-69F7-4008-B8F5-A8D05B3C9205}"/>
          </ac:picMkLst>
        </pc:picChg>
        <pc:picChg chg="add mod">
          <ac:chgData name="KYUNG HANKYEOL" userId="f6e6b16ba33345c2" providerId="LiveId" clId="{B7AD2F7D-F805-48E2-A25C-A63EB60840C5}" dt="2019-10-17T05:22:01.672" v="9170" actId="1076"/>
          <ac:picMkLst>
            <pc:docMk/>
            <pc:sldMk cId="361831977" sldId="552"/>
            <ac:picMk id="10" creationId="{A0497A5F-9A7C-4930-99A6-4CC6731165CD}"/>
          </ac:picMkLst>
        </pc:picChg>
      </pc:sldChg>
      <pc:sldChg chg="add del">
        <pc:chgData name="KYUNG HANKYEOL" userId="f6e6b16ba33345c2" providerId="LiveId" clId="{B7AD2F7D-F805-48E2-A25C-A63EB60840C5}" dt="2019-10-17T05:28:47.265" v="9378" actId="47"/>
        <pc:sldMkLst>
          <pc:docMk/>
          <pc:sldMk cId="3196797795" sldId="553"/>
        </pc:sldMkLst>
      </pc:sldChg>
      <pc:sldChg chg="modSp add">
        <pc:chgData name="KYUNG HANKYEOL" userId="f6e6b16ba33345c2" providerId="LiveId" clId="{B7AD2F7D-F805-48E2-A25C-A63EB60840C5}" dt="2019-10-17T05:34:39.875" v="10124" actId="1076"/>
        <pc:sldMkLst>
          <pc:docMk/>
          <pc:sldMk cId="356098436" sldId="554"/>
        </pc:sldMkLst>
        <pc:spChg chg="mod">
          <ac:chgData name="KYUNG HANKYEOL" userId="f6e6b16ba33345c2" providerId="LiveId" clId="{B7AD2F7D-F805-48E2-A25C-A63EB60840C5}" dt="2019-10-17T05:34:24.104" v="10121" actId="6549"/>
          <ac:spMkLst>
            <pc:docMk/>
            <pc:sldMk cId="356098436" sldId="554"/>
            <ac:spMk id="4" creationId="{4A2DE90E-8C0F-47D9-97B7-245C05B43C1E}"/>
          </ac:spMkLst>
        </pc:spChg>
        <pc:spChg chg="mod">
          <ac:chgData name="KYUNG HANKYEOL" userId="f6e6b16ba33345c2" providerId="LiveId" clId="{B7AD2F7D-F805-48E2-A25C-A63EB60840C5}" dt="2019-10-17T05:28:50.257" v="9379" actId="20577"/>
          <ac:spMkLst>
            <pc:docMk/>
            <pc:sldMk cId="356098436" sldId="554"/>
            <ac:spMk id="6" creationId="{703F3F73-2BE7-4553-B5B0-598DF957B1BE}"/>
          </ac:spMkLst>
        </pc:spChg>
        <pc:spChg chg="mod">
          <ac:chgData name="KYUNG HANKYEOL" userId="f6e6b16ba33345c2" providerId="LiveId" clId="{B7AD2F7D-F805-48E2-A25C-A63EB60840C5}" dt="2019-10-17T05:34:39.875" v="10124" actId="1076"/>
          <ac:spMkLst>
            <pc:docMk/>
            <pc:sldMk cId="356098436" sldId="554"/>
            <ac:spMk id="7" creationId="{4D1134A8-8C53-4F42-89D0-4BCD2A2A9979}"/>
          </ac:spMkLst>
        </pc:spChg>
      </pc:sldChg>
      <pc:sldChg chg="addSp delSp modSp add">
        <pc:chgData name="KYUNG HANKYEOL" userId="f6e6b16ba33345c2" providerId="LiveId" clId="{B7AD2F7D-F805-48E2-A25C-A63EB60840C5}" dt="2019-10-17T05:37:53.571" v="10321" actId="478"/>
        <pc:sldMkLst>
          <pc:docMk/>
          <pc:sldMk cId="4273776392" sldId="555"/>
        </pc:sldMkLst>
        <pc:spChg chg="mod">
          <ac:chgData name="KYUNG HANKYEOL" userId="f6e6b16ba33345c2" providerId="LiveId" clId="{B7AD2F7D-F805-48E2-A25C-A63EB60840C5}" dt="2019-10-17T05:37:49.752" v="10319" actId="1076"/>
          <ac:spMkLst>
            <pc:docMk/>
            <pc:sldMk cId="4273776392" sldId="555"/>
            <ac:spMk id="4" creationId="{4A2DE90E-8C0F-47D9-97B7-245C05B43C1E}"/>
          </ac:spMkLst>
        </pc:spChg>
        <pc:spChg chg="add del">
          <ac:chgData name="KYUNG HANKYEOL" userId="f6e6b16ba33345c2" providerId="LiveId" clId="{B7AD2F7D-F805-48E2-A25C-A63EB60840C5}" dt="2019-10-17T05:37:53.571" v="10321" actId="478"/>
          <ac:spMkLst>
            <pc:docMk/>
            <pc:sldMk cId="4273776392" sldId="555"/>
            <ac:spMk id="5" creationId="{8A04AA45-01C8-4457-B127-62F6F12BAF49}"/>
          </ac:spMkLst>
        </pc:spChg>
        <pc:spChg chg="del">
          <ac:chgData name="KYUNG HANKYEOL" userId="f6e6b16ba33345c2" providerId="LiveId" clId="{B7AD2F7D-F805-48E2-A25C-A63EB60840C5}" dt="2019-10-17T05:37:37.540" v="10316" actId="478"/>
          <ac:spMkLst>
            <pc:docMk/>
            <pc:sldMk cId="4273776392" sldId="555"/>
            <ac:spMk id="7" creationId="{4D1134A8-8C53-4F42-89D0-4BCD2A2A9979}"/>
          </ac:spMkLst>
        </pc:spChg>
      </pc:sldChg>
      <pc:sldChg chg="addSp delSp modSp add modAnim">
        <pc:chgData name="KYUNG HANKYEOL" userId="f6e6b16ba33345c2" providerId="LiveId" clId="{B7AD2F7D-F805-48E2-A25C-A63EB60840C5}" dt="2019-10-17T06:09:19.829" v="10398"/>
        <pc:sldMkLst>
          <pc:docMk/>
          <pc:sldMk cId="4087815095" sldId="556"/>
        </pc:sldMkLst>
        <pc:spChg chg="mod">
          <ac:chgData name="KYUNG HANKYEOL" userId="f6e6b16ba33345c2" providerId="LiveId" clId="{B7AD2F7D-F805-48E2-A25C-A63EB60840C5}" dt="2019-10-17T06:05:51.985" v="10383" actId="6549"/>
          <ac:spMkLst>
            <pc:docMk/>
            <pc:sldMk cId="4087815095" sldId="556"/>
            <ac:spMk id="4" creationId="{4A2DE90E-8C0F-47D9-97B7-245C05B43C1E}"/>
          </ac:spMkLst>
        </pc:spChg>
        <pc:spChg chg="mod">
          <ac:chgData name="KYUNG HANKYEOL" userId="f6e6b16ba33345c2" providerId="LiveId" clId="{B7AD2F7D-F805-48E2-A25C-A63EB60840C5}" dt="2019-10-17T06:05:36.010" v="10330" actId="20577"/>
          <ac:spMkLst>
            <pc:docMk/>
            <pc:sldMk cId="4087815095" sldId="556"/>
            <ac:spMk id="6" creationId="{703F3F73-2BE7-4553-B5B0-598DF957B1BE}"/>
          </ac:spMkLst>
        </pc:spChg>
        <pc:picChg chg="add mod">
          <ac:chgData name="KYUNG HANKYEOL" userId="f6e6b16ba33345c2" providerId="LiveId" clId="{B7AD2F7D-F805-48E2-A25C-A63EB60840C5}" dt="2019-10-17T06:06:01.189" v="10385" actId="14100"/>
          <ac:picMkLst>
            <pc:docMk/>
            <pc:sldMk cId="4087815095" sldId="556"/>
            <ac:picMk id="2" creationId="{450CF655-A8C6-4887-957A-09B067FDB524}"/>
          </ac:picMkLst>
        </pc:picChg>
        <pc:picChg chg="add del mod">
          <ac:chgData name="KYUNG HANKYEOL" userId="f6e6b16ba33345c2" providerId="LiveId" clId="{B7AD2F7D-F805-48E2-A25C-A63EB60840C5}" dt="2019-10-17T06:08:50.405" v="10389" actId="478"/>
          <ac:picMkLst>
            <pc:docMk/>
            <pc:sldMk cId="4087815095" sldId="556"/>
            <ac:picMk id="3" creationId="{E318E95D-B235-4D6B-B5EA-4918547DEFF9}"/>
          </ac:picMkLst>
        </pc:picChg>
        <pc:picChg chg="add mod">
          <ac:chgData name="KYUNG HANKYEOL" userId="f6e6b16ba33345c2" providerId="LiveId" clId="{B7AD2F7D-F805-48E2-A25C-A63EB60840C5}" dt="2019-10-17T06:09:12.985" v="10394" actId="1076"/>
          <ac:picMkLst>
            <pc:docMk/>
            <pc:sldMk cId="4087815095" sldId="556"/>
            <ac:picMk id="5" creationId="{20624167-FF23-4F65-ADCB-18BFC5A55981}"/>
          </ac:picMkLst>
        </pc:picChg>
      </pc:sldChg>
      <pc:sldChg chg="modSp add">
        <pc:chgData name="KYUNG HANKYEOL" userId="f6e6b16ba33345c2" providerId="LiveId" clId="{B7AD2F7D-F805-48E2-A25C-A63EB60840C5}" dt="2019-10-17T06:12:37.117" v="10565"/>
        <pc:sldMkLst>
          <pc:docMk/>
          <pc:sldMk cId="1860878414" sldId="557"/>
        </pc:sldMkLst>
        <pc:spChg chg="mod">
          <ac:chgData name="KYUNG HANKYEOL" userId="f6e6b16ba33345c2" providerId="LiveId" clId="{B7AD2F7D-F805-48E2-A25C-A63EB60840C5}" dt="2019-10-17T06:12:37.117" v="10565"/>
          <ac:spMkLst>
            <pc:docMk/>
            <pc:sldMk cId="1860878414" sldId="557"/>
            <ac:spMk id="4" creationId="{4A2DE90E-8C0F-47D9-97B7-245C05B43C1E}"/>
          </ac:spMkLst>
        </pc:spChg>
        <pc:spChg chg="mod">
          <ac:chgData name="KYUNG HANKYEOL" userId="f6e6b16ba33345c2" providerId="LiveId" clId="{B7AD2F7D-F805-48E2-A25C-A63EB60840C5}" dt="2019-10-17T06:11:37.789" v="10400" actId="20577"/>
          <ac:spMkLst>
            <pc:docMk/>
            <pc:sldMk cId="1860878414" sldId="557"/>
            <ac:spMk id="6" creationId="{703F3F73-2BE7-4553-B5B0-598DF957B1BE}"/>
          </ac:spMkLst>
        </pc:spChg>
      </pc:sldChg>
      <pc:sldMasterChg chg="modSldLayout">
        <pc:chgData name="KYUNG HANKYEOL" userId="f6e6b16ba33345c2" providerId="LiveId" clId="{B7AD2F7D-F805-48E2-A25C-A63EB60840C5}" dt="2019-10-15T03:01:48.024" v="681" actId="1038"/>
        <pc:sldMasterMkLst>
          <pc:docMk/>
          <pc:sldMasterMk cId="623487630" sldId="2147483648"/>
        </pc:sldMasterMkLst>
        <pc:sldLayoutChg chg="addSp delSp modSp">
          <pc:chgData name="KYUNG HANKYEOL" userId="f6e6b16ba33345c2" providerId="LiveId" clId="{B7AD2F7D-F805-48E2-A25C-A63EB60840C5}" dt="2019-10-15T02:50:05.497" v="8" actId="1076"/>
          <pc:sldLayoutMkLst>
            <pc:docMk/>
            <pc:sldMasterMk cId="623487630" sldId="2147483648"/>
            <pc:sldLayoutMk cId="4049745955" sldId="2147483649"/>
          </pc:sldLayoutMkLst>
          <pc:picChg chg="del">
            <ac:chgData name="KYUNG HANKYEOL" userId="f6e6b16ba33345c2" providerId="LiveId" clId="{B7AD2F7D-F805-48E2-A25C-A63EB60840C5}" dt="2019-10-15T02:49:57.566" v="6" actId="478"/>
            <ac:picMkLst>
              <pc:docMk/>
              <pc:sldMasterMk cId="623487630" sldId="2147483648"/>
              <pc:sldLayoutMk cId="4049745955" sldId="2147483649"/>
              <ac:picMk id="7" creationId="{521D7DAD-F916-40EE-ADCD-D2AA9E18973F}"/>
            </ac:picMkLst>
          </pc:picChg>
          <pc:picChg chg="add mod">
            <ac:chgData name="KYUNG HANKYEOL" userId="f6e6b16ba33345c2" providerId="LiveId" clId="{B7AD2F7D-F805-48E2-A25C-A63EB60840C5}" dt="2019-10-15T02:50:05.497" v="8" actId="1076"/>
            <ac:picMkLst>
              <pc:docMk/>
              <pc:sldMasterMk cId="623487630" sldId="2147483648"/>
              <pc:sldLayoutMk cId="4049745955" sldId="2147483649"/>
              <ac:picMk id="9" creationId="{0B209453-592D-4BBA-9EB0-B0EC33FD61FE}"/>
            </ac:picMkLst>
          </pc:picChg>
        </pc:sldLayoutChg>
        <pc:sldLayoutChg chg="addSp delSp modSp">
          <pc:chgData name="KYUNG HANKYEOL" userId="f6e6b16ba33345c2" providerId="LiveId" clId="{B7AD2F7D-F805-48E2-A25C-A63EB60840C5}" dt="2019-10-15T03:01:48.024" v="681" actId="1038"/>
          <pc:sldLayoutMkLst>
            <pc:docMk/>
            <pc:sldMasterMk cId="623487630" sldId="2147483648"/>
            <pc:sldLayoutMk cId="1574345067" sldId="2147483660"/>
          </pc:sldLayoutMkLst>
          <pc:spChg chg="mod">
            <ac:chgData name="KYUNG HANKYEOL" userId="f6e6b16ba33345c2" providerId="LiveId" clId="{B7AD2F7D-F805-48E2-A25C-A63EB60840C5}" dt="2019-10-15T02:53:53.516" v="47" actId="2711"/>
            <ac:spMkLst>
              <pc:docMk/>
              <pc:sldMasterMk cId="623487630" sldId="2147483648"/>
              <pc:sldLayoutMk cId="1574345067" sldId="2147483660"/>
              <ac:spMk id="9" creationId="{6B0B5CEF-1143-4B67-BB5F-1F4FE198E368}"/>
            </ac:spMkLst>
          </pc:spChg>
          <pc:picChg chg="add mod">
            <ac:chgData name="KYUNG HANKYEOL" userId="f6e6b16ba33345c2" providerId="LiveId" clId="{B7AD2F7D-F805-48E2-A25C-A63EB60840C5}" dt="2019-10-15T03:01:48.024" v="681" actId="1038"/>
            <ac:picMkLst>
              <pc:docMk/>
              <pc:sldMasterMk cId="623487630" sldId="2147483648"/>
              <pc:sldLayoutMk cId="1574345067" sldId="2147483660"/>
              <ac:picMk id="3" creationId="{B558F976-6A9E-413E-89B0-8858B53D9E3F}"/>
            </ac:picMkLst>
          </pc:picChg>
          <pc:picChg chg="del">
            <ac:chgData name="KYUNG HANKYEOL" userId="f6e6b16ba33345c2" providerId="LiveId" clId="{B7AD2F7D-F805-48E2-A25C-A63EB60840C5}" dt="2019-10-15T02:51:02.686" v="20" actId="478"/>
            <ac:picMkLst>
              <pc:docMk/>
              <pc:sldMasterMk cId="623487630" sldId="2147483648"/>
              <pc:sldLayoutMk cId="1574345067" sldId="2147483660"/>
              <ac:picMk id="10" creationId="{452CB8B4-7ACB-4C24-89AA-0AAB3DA45D7D}"/>
            </ac:picMkLst>
          </pc:picChg>
          <pc:cxnChg chg="mod">
            <ac:chgData name="KYUNG HANKYEOL" userId="f6e6b16ba33345c2" providerId="LiveId" clId="{B7AD2F7D-F805-48E2-A25C-A63EB60840C5}" dt="2019-10-15T02:52:27.744" v="39" actId="208"/>
            <ac:cxnSpMkLst>
              <pc:docMk/>
              <pc:sldMasterMk cId="623487630" sldId="2147483648"/>
              <pc:sldLayoutMk cId="1574345067" sldId="2147483660"/>
              <ac:cxnSpMk id="8" creationId="{EDCB605F-8BA1-402A-BA8C-F0B636C351A6}"/>
            </ac:cxnSpMkLst>
          </pc:cxnChg>
        </pc:sldLayoutChg>
      </pc:sldMasterChg>
    </pc:docChg>
  </pc:docChgLst>
  <pc:docChgLst>
    <pc:chgData name="KYUNG HANKYEOL" userId="f6e6b16ba33345c2" providerId="LiveId" clId="{E0F93A31-EF8B-41B2-8DEE-A562C36D475E}"/>
    <pc:docChg chg="undo custSel addSld delSld modSld sldOrd modMainMaster modSection">
      <pc:chgData name="KYUNG HANKYEOL" userId="f6e6b16ba33345c2" providerId="LiveId" clId="{E0F93A31-EF8B-41B2-8DEE-A562C36D475E}" dt="2020-06-17T00:55:44.372" v="2752" actId="20577"/>
      <pc:docMkLst>
        <pc:docMk/>
      </pc:docMkLst>
      <pc:sldChg chg="addSp modSp mod">
        <pc:chgData name="KYUNG HANKYEOL" userId="f6e6b16ba33345c2" providerId="LiveId" clId="{E0F93A31-EF8B-41B2-8DEE-A562C36D475E}" dt="2020-06-17T00:55:44.372" v="2752" actId="20577"/>
        <pc:sldMkLst>
          <pc:docMk/>
          <pc:sldMk cId="2459910664" sldId="256"/>
        </pc:sldMkLst>
        <pc:spChg chg="mod">
          <ac:chgData name="KYUNG HANKYEOL" userId="f6e6b16ba33345c2" providerId="LiveId" clId="{E0F93A31-EF8B-41B2-8DEE-A562C36D475E}" dt="2020-06-17T00:55:44.372" v="2752" actId="20577"/>
          <ac:spMkLst>
            <pc:docMk/>
            <pc:sldMk cId="2459910664" sldId="256"/>
            <ac:spMk id="2" creationId="{763BC1A2-B77F-443A-A758-58A286D41AF4}"/>
          </ac:spMkLst>
        </pc:spChg>
        <pc:spChg chg="mod">
          <ac:chgData name="KYUNG HANKYEOL" userId="f6e6b16ba33345c2" providerId="LiveId" clId="{E0F93A31-EF8B-41B2-8DEE-A562C36D475E}" dt="2020-06-10T00:14:11.850" v="204" actId="121"/>
          <ac:spMkLst>
            <pc:docMk/>
            <pc:sldMk cId="2459910664" sldId="256"/>
            <ac:spMk id="6" creationId="{4D5E3897-877A-4718-8A14-778E6E13AD89}"/>
          </ac:spMkLst>
        </pc:spChg>
        <pc:spChg chg="add mod">
          <ac:chgData name="KYUNG HANKYEOL" userId="f6e6b16ba33345c2" providerId="LiveId" clId="{E0F93A31-EF8B-41B2-8DEE-A562C36D475E}" dt="2020-06-10T01:04:15.006" v="288" actId="1076"/>
          <ac:spMkLst>
            <pc:docMk/>
            <pc:sldMk cId="2459910664" sldId="256"/>
            <ac:spMk id="7" creationId="{CAA7AAF8-2ABD-4C8F-8D06-C596CB8262F3}"/>
          </ac:spMkLst>
        </pc:spChg>
        <pc:grpChg chg="mod">
          <ac:chgData name="KYUNG HANKYEOL" userId="f6e6b16ba33345c2" providerId="LiveId" clId="{E0F93A31-EF8B-41B2-8DEE-A562C36D475E}" dt="2020-06-10T00:13:34.436" v="168" actId="571"/>
          <ac:grpSpMkLst>
            <pc:docMk/>
            <pc:sldMk cId="2459910664" sldId="256"/>
            <ac:grpSpMk id="3" creationId="{84618D41-A26F-4249-86A7-311E918836BC}"/>
          </ac:grpSpMkLst>
        </pc:grpChg>
      </pc:sldChg>
      <pc:sldChg chg="addSp delSp modSp mod">
        <pc:chgData name="KYUNG HANKYEOL" userId="f6e6b16ba33345c2" providerId="LiveId" clId="{E0F93A31-EF8B-41B2-8DEE-A562C36D475E}" dt="2020-06-10T01:51:33.415" v="1551" actId="1076"/>
        <pc:sldMkLst>
          <pc:docMk/>
          <pc:sldMk cId="0" sldId="264"/>
        </pc:sldMkLst>
        <pc:spChg chg="add mod">
          <ac:chgData name="KYUNG HANKYEOL" userId="f6e6b16ba33345c2" providerId="LiveId" clId="{E0F93A31-EF8B-41B2-8DEE-A562C36D475E}" dt="2020-06-10T01:51:31.447" v="1550" actId="1076"/>
          <ac:spMkLst>
            <pc:docMk/>
            <pc:sldMk cId="0" sldId="264"/>
            <ac:spMk id="5" creationId="{8FB43FA2-A4BB-4AA6-BD0F-3F1CE158206B}"/>
          </ac:spMkLst>
        </pc:spChg>
        <pc:spChg chg="del mod">
          <ac:chgData name="KYUNG HANKYEOL" userId="f6e6b16ba33345c2" providerId="LiveId" clId="{E0F93A31-EF8B-41B2-8DEE-A562C36D475E}" dt="2020-06-10T00:23:59.086" v="223" actId="478"/>
          <ac:spMkLst>
            <pc:docMk/>
            <pc:sldMk cId="0" sldId="264"/>
            <ac:spMk id="6" creationId="{EE98396D-3907-44F0-8F04-466791777220}"/>
          </ac:spMkLst>
        </pc:spChg>
        <pc:spChg chg="mod">
          <ac:chgData name="KYUNG HANKYEOL" userId="f6e6b16ba33345c2" providerId="LiveId" clId="{E0F93A31-EF8B-41B2-8DEE-A562C36D475E}" dt="2020-06-10T01:45:04.978" v="1261" actId="1076"/>
          <ac:spMkLst>
            <pc:docMk/>
            <pc:sldMk cId="0" sldId="264"/>
            <ac:spMk id="7" creationId="{61ED1BD6-A886-4D6A-9EB9-C7AB55DC13B7}"/>
          </ac:spMkLst>
        </pc:spChg>
        <pc:picChg chg="add mod modCrop">
          <ac:chgData name="KYUNG HANKYEOL" userId="f6e6b16ba33345c2" providerId="LiveId" clId="{E0F93A31-EF8B-41B2-8DEE-A562C36D475E}" dt="2020-06-10T01:51:33.415" v="1551" actId="1076"/>
          <ac:picMkLst>
            <pc:docMk/>
            <pc:sldMk cId="0" sldId="264"/>
            <ac:picMk id="2" creationId="{80AE2F93-1593-4D44-BF90-728DCC86DE7F}"/>
          </ac:picMkLst>
        </pc:picChg>
      </pc:sldChg>
      <pc:sldChg chg="del">
        <pc:chgData name="KYUNG HANKYEOL" userId="f6e6b16ba33345c2" providerId="LiveId" clId="{E0F93A31-EF8B-41B2-8DEE-A562C36D475E}" dt="2020-06-10T01:49:48.087" v="1547" actId="47"/>
        <pc:sldMkLst>
          <pc:docMk/>
          <pc:sldMk cId="878794494" sldId="571"/>
        </pc:sldMkLst>
      </pc:sldChg>
      <pc:sldChg chg="del">
        <pc:chgData name="KYUNG HANKYEOL" userId="f6e6b16ba33345c2" providerId="LiveId" clId="{E0F93A31-EF8B-41B2-8DEE-A562C36D475E}" dt="2020-06-10T01:49:47.813" v="1546" actId="47"/>
        <pc:sldMkLst>
          <pc:docMk/>
          <pc:sldMk cId="722423344" sldId="572"/>
        </pc:sldMkLst>
      </pc:sldChg>
      <pc:sldChg chg="del">
        <pc:chgData name="KYUNG HANKYEOL" userId="f6e6b16ba33345c2" providerId="LiveId" clId="{E0F93A31-EF8B-41B2-8DEE-A562C36D475E}" dt="2020-06-10T01:49:47.507" v="1545" actId="47"/>
        <pc:sldMkLst>
          <pc:docMk/>
          <pc:sldMk cId="360396165" sldId="573"/>
        </pc:sldMkLst>
      </pc:sldChg>
      <pc:sldChg chg="addSp delSp modSp add mod ord">
        <pc:chgData name="KYUNG HANKYEOL" userId="f6e6b16ba33345c2" providerId="LiveId" clId="{E0F93A31-EF8B-41B2-8DEE-A562C36D475E}" dt="2020-06-17T00:19:11.642" v="2745" actId="20577"/>
        <pc:sldMkLst>
          <pc:docMk/>
          <pc:sldMk cId="2394292967" sldId="574"/>
        </pc:sldMkLst>
        <pc:spChg chg="add mod">
          <ac:chgData name="KYUNG HANKYEOL" userId="f6e6b16ba33345c2" providerId="LiveId" clId="{E0F93A31-EF8B-41B2-8DEE-A562C36D475E}" dt="2020-06-17T00:19:11.642" v="2745" actId="20577"/>
          <ac:spMkLst>
            <pc:docMk/>
            <pc:sldMk cId="2394292967" sldId="574"/>
            <ac:spMk id="4" creationId="{26EC5C97-1434-4AE6-9E3A-E33A1B21A69C}"/>
          </ac:spMkLst>
        </pc:spChg>
        <pc:spChg chg="add mod">
          <ac:chgData name="KYUNG HANKYEOL" userId="f6e6b16ba33345c2" providerId="LiveId" clId="{E0F93A31-EF8B-41B2-8DEE-A562C36D475E}" dt="2020-06-10T02:17:36.813" v="2636" actId="571"/>
          <ac:spMkLst>
            <pc:docMk/>
            <pc:sldMk cId="2394292967" sldId="574"/>
            <ac:spMk id="5" creationId="{722FA2E4-3FA2-4EC1-A3A1-8522E3B968B7}"/>
          </ac:spMkLst>
        </pc:spChg>
        <pc:spChg chg="add mod">
          <ac:chgData name="KYUNG HANKYEOL" userId="f6e6b16ba33345c2" providerId="LiveId" clId="{E0F93A31-EF8B-41B2-8DEE-A562C36D475E}" dt="2020-06-10T02:18:59.293" v="2742" actId="20577"/>
          <ac:spMkLst>
            <pc:docMk/>
            <pc:sldMk cId="2394292967" sldId="574"/>
            <ac:spMk id="6" creationId="{81958483-A879-45C0-A56C-62D602362D42}"/>
          </ac:spMkLst>
        </pc:spChg>
        <pc:spChg chg="mod">
          <ac:chgData name="KYUNG HANKYEOL" userId="f6e6b16ba33345c2" providerId="LiveId" clId="{E0F93A31-EF8B-41B2-8DEE-A562C36D475E}" dt="2020-06-10T00:34:09.039" v="255" actId="1076"/>
          <ac:spMkLst>
            <pc:docMk/>
            <pc:sldMk cId="2394292967" sldId="574"/>
            <ac:spMk id="7" creationId="{61ED1BD6-A886-4D6A-9EB9-C7AB55DC13B7}"/>
          </ac:spMkLst>
        </pc:spChg>
        <pc:picChg chg="add del mod">
          <ac:chgData name="KYUNG HANKYEOL" userId="f6e6b16ba33345c2" providerId="LiveId" clId="{E0F93A31-EF8B-41B2-8DEE-A562C36D475E}" dt="2020-06-10T02:14:13.147" v="2289" actId="478"/>
          <ac:picMkLst>
            <pc:docMk/>
            <pc:sldMk cId="2394292967" sldId="574"/>
            <ac:picMk id="3" creationId="{5371F2A7-343A-41CB-80A3-A8B023CDD296}"/>
          </ac:picMkLst>
        </pc:picChg>
      </pc:sldChg>
      <pc:sldChg chg="addSp modSp add mod">
        <pc:chgData name="KYUNG HANKYEOL" userId="f6e6b16ba33345c2" providerId="LiveId" clId="{E0F93A31-EF8B-41B2-8DEE-A562C36D475E}" dt="2020-06-17T00:29:35.264" v="2746" actId="20577"/>
        <pc:sldMkLst>
          <pc:docMk/>
          <pc:sldMk cId="2506142294" sldId="575"/>
        </pc:sldMkLst>
        <pc:spChg chg="add mod">
          <ac:chgData name="KYUNG HANKYEOL" userId="f6e6b16ba33345c2" providerId="LiveId" clId="{E0F93A31-EF8B-41B2-8DEE-A562C36D475E}" dt="2020-06-17T00:29:35.264" v="2746" actId="20577"/>
          <ac:spMkLst>
            <pc:docMk/>
            <pc:sldMk cId="2506142294" sldId="575"/>
            <ac:spMk id="3" creationId="{DF66B8AD-DF4A-476F-8FD4-3B1724865198}"/>
          </ac:spMkLst>
        </pc:spChg>
        <pc:spChg chg="mod">
          <ac:chgData name="KYUNG HANKYEOL" userId="f6e6b16ba33345c2" providerId="LiveId" clId="{E0F93A31-EF8B-41B2-8DEE-A562C36D475E}" dt="2020-06-10T01:17:13.819" v="368" actId="20577"/>
          <ac:spMkLst>
            <pc:docMk/>
            <pc:sldMk cId="2506142294" sldId="575"/>
            <ac:spMk id="7" creationId="{61ED1BD6-A886-4D6A-9EB9-C7AB55DC13B7}"/>
          </ac:spMkLst>
        </pc:spChg>
        <pc:picChg chg="add mod">
          <ac:chgData name="KYUNG HANKYEOL" userId="f6e6b16ba33345c2" providerId="LiveId" clId="{E0F93A31-EF8B-41B2-8DEE-A562C36D475E}" dt="2020-06-10T01:20:54.972" v="601" actId="1076"/>
          <ac:picMkLst>
            <pc:docMk/>
            <pc:sldMk cId="2506142294" sldId="575"/>
            <ac:picMk id="2" creationId="{4C797054-CED4-4600-9A7D-7F277C39BA6B}"/>
          </ac:picMkLst>
        </pc:picChg>
      </pc:sldChg>
      <pc:sldChg chg="add del">
        <pc:chgData name="KYUNG HANKYEOL" userId="f6e6b16ba33345c2" providerId="LiveId" clId="{E0F93A31-EF8B-41B2-8DEE-A562C36D475E}" dt="2020-06-10T01:22:32.610" v="673" actId="47"/>
        <pc:sldMkLst>
          <pc:docMk/>
          <pc:sldMk cId="3391514625" sldId="576"/>
        </pc:sldMkLst>
      </pc:sldChg>
      <pc:sldChg chg="addSp delSp modSp add mod">
        <pc:chgData name="KYUNG HANKYEOL" userId="f6e6b16ba33345c2" providerId="LiveId" clId="{E0F93A31-EF8B-41B2-8DEE-A562C36D475E}" dt="2020-06-10T01:37:20.634" v="1041" actId="20577"/>
        <pc:sldMkLst>
          <pc:docMk/>
          <pc:sldMk cId="2143229421" sldId="577"/>
        </pc:sldMkLst>
        <pc:spChg chg="mod">
          <ac:chgData name="KYUNG HANKYEOL" userId="f6e6b16ba33345c2" providerId="LiveId" clId="{E0F93A31-EF8B-41B2-8DEE-A562C36D475E}" dt="2020-06-10T01:37:20.634" v="1041" actId="20577"/>
          <ac:spMkLst>
            <pc:docMk/>
            <pc:sldMk cId="2143229421" sldId="577"/>
            <ac:spMk id="3" creationId="{DF66B8AD-DF4A-476F-8FD4-3B1724865198}"/>
          </ac:spMkLst>
        </pc:spChg>
        <pc:spChg chg="mod">
          <ac:chgData name="KYUNG HANKYEOL" userId="f6e6b16ba33345c2" providerId="LiveId" clId="{E0F93A31-EF8B-41B2-8DEE-A562C36D475E}" dt="2020-06-10T01:22:38.628" v="681" actId="1076"/>
          <ac:spMkLst>
            <pc:docMk/>
            <pc:sldMk cId="2143229421" sldId="577"/>
            <ac:spMk id="7" creationId="{61ED1BD6-A886-4D6A-9EB9-C7AB55DC13B7}"/>
          </ac:spMkLst>
        </pc:spChg>
        <pc:picChg chg="del mod">
          <ac:chgData name="KYUNG HANKYEOL" userId="f6e6b16ba33345c2" providerId="LiveId" clId="{E0F93A31-EF8B-41B2-8DEE-A562C36D475E}" dt="2020-06-10T01:26:20.127" v="714" actId="478"/>
          <ac:picMkLst>
            <pc:docMk/>
            <pc:sldMk cId="2143229421" sldId="577"/>
            <ac:picMk id="2" creationId="{4C797054-CED4-4600-9A7D-7F277C39BA6B}"/>
          </ac:picMkLst>
        </pc:picChg>
        <pc:picChg chg="add mod">
          <ac:chgData name="KYUNG HANKYEOL" userId="f6e6b16ba33345c2" providerId="LiveId" clId="{E0F93A31-EF8B-41B2-8DEE-A562C36D475E}" dt="2020-06-10T01:26:28.048" v="717" actId="1076"/>
          <ac:picMkLst>
            <pc:docMk/>
            <pc:sldMk cId="2143229421" sldId="577"/>
            <ac:picMk id="4" creationId="{1091C74C-FFC5-4DB3-BFD8-5202832777C8}"/>
          </ac:picMkLst>
        </pc:picChg>
        <pc:picChg chg="add mod">
          <ac:chgData name="KYUNG HANKYEOL" userId="f6e6b16ba33345c2" providerId="LiveId" clId="{E0F93A31-EF8B-41B2-8DEE-A562C36D475E}" dt="2020-06-10T01:26:54.670" v="725" actId="1076"/>
          <ac:picMkLst>
            <pc:docMk/>
            <pc:sldMk cId="2143229421" sldId="577"/>
            <ac:picMk id="5" creationId="{E810A9EC-9D98-4191-82C4-69A19D4B7DAC}"/>
          </ac:picMkLst>
        </pc:picChg>
        <pc:cxnChg chg="add mod">
          <ac:chgData name="KYUNG HANKYEOL" userId="f6e6b16ba33345c2" providerId="LiveId" clId="{E0F93A31-EF8B-41B2-8DEE-A562C36D475E}" dt="2020-06-10T01:35:52.279" v="835" actId="1582"/>
          <ac:cxnSpMkLst>
            <pc:docMk/>
            <pc:sldMk cId="2143229421" sldId="577"/>
            <ac:cxnSpMk id="8" creationId="{A71F4AF4-72DF-402E-8482-09211B45A47B}"/>
          </ac:cxnSpMkLst>
        </pc:cxnChg>
      </pc:sldChg>
      <pc:sldChg chg="addSp delSp modSp add mod">
        <pc:chgData name="KYUNG HANKYEOL" userId="f6e6b16ba33345c2" providerId="LiveId" clId="{E0F93A31-EF8B-41B2-8DEE-A562C36D475E}" dt="2020-06-10T01:25:43.977" v="712" actId="1076"/>
        <pc:sldMkLst>
          <pc:docMk/>
          <pc:sldMk cId="2542552339" sldId="578"/>
        </pc:sldMkLst>
        <pc:spChg chg="del">
          <ac:chgData name="KYUNG HANKYEOL" userId="f6e6b16ba33345c2" providerId="LiveId" clId="{E0F93A31-EF8B-41B2-8DEE-A562C36D475E}" dt="2020-06-10T01:24:35.771" v="690" actId="478"/>
          <ac:spMkLst>
            <pc:docMk/>
            <pc:sldMk cId="2542552339" sldId="578"/>
            <ac:spMk id="3" creationId="{DF66B8AD-DF4A-476F-8FD4-3B1724865198}"/>
          </ac:spMkLst>
        </pc:spChg>
        <pc:spChg chg="mod">
          <ac:chgData name="KYUNG HANKYEOL" userId="f6e6b16ba33345c2" providerId="LiveId" clId="{E0F93A31-EF8B-41B2-8DEE-A562C36D475E}" dt="2020-06-10T01:24:09.665" v="688" actId="20577"/>
          <ac:spMkLst>
            <pc:docMk/>
            <pc:sldMk cId="2542552339" sldId="578"/>
            <ac:spMk id="7" creationId="{61ED1BD6-A886-4D6A-9EB9-C7AB55DC13B7}"/>
          </ac:spMkLst>
        </pc:spChg>
        <pc:picChg chg="del">
          <ac:chgData name="KYUNG HANKYEOL" userId="f6e6b16ba33345c2" providerId="LiveId" clId="{E0F93A31-EF8B-41B2-8DEE-A562C36D475E}" dt="2020-06-10T01:24:34.804" v="689" actId="478"/>
          <ac:picMkLst>
            <pc:docMk/>
            <pc:sldMk cId="2542552339" sldId="578"/>
            <ac:picMk id="2" creationId="{4C797054-CED4-4600-9A7D-7F277C39BA6B}"/>
          </ac:picMkLst>
        </pc:picChg>
        <pc:picChg chg="add mod">
          <ac:chgData name="KYUNG HANKYEOL" userId="f6e6b16ba33345c2" providerId="LiveId" clId="{E0F93A31-EF8B-41B2-8DEE-A562C36D475E}" dt="2020-06-10T01:24:39.958" v="694" actId="1076"/>
          <ac:picMkLst>
            <pc:docMk/>
            <pc:sldMk cId="2542552339" sldId="578"/>
            <ac:picMk id="4" creationId="{90301E37-4EF3-4F87-8240-3EA97B3911A4}"/>
          </ac:picMkLst>
        </pc:picChg>
        <pc:picChg chg="add mod">
          <ac:chgData name="KYUNG HANKYEOL" userId="f6e6b16ba33345c2" providerId="LiveId" clId="{E0F93A31-EF8B-41B2-8DEE-A562C36D475E}" dt="2020-06-10T01:25:43.977" v="712" actId="1076"/>
          <ac:picMkLst>
            <pc:docMk/>
            <pc:sldMk cId="2542552339" sldId="578"/>
            <ac:picMk id="5" creationId="{E5280B1C-3EFA-48E8-A159-03A43C657D24}"/>
          </ac:picMkLst>
        </pc:picChg>
        <pc:picChg chg="add mod">
          <ac:chgData name="KYUNG HANKYEOL" userId="f6e6b16ba33345c2" providerId="LiveId" clId="{E0F93A31-EF8B-41B2-8DEE-A562C36D475E}" dt="2020-06-10T01:25:43.977" v="712" actId="1076"/>
          <ac:picMkLst>
            <pc:docMk/>
            <pc:sldMk cId="2542552339" sldId="578"/>
            <ac:picMk id="6" creationId="{76B67418-BA67-4571-90A2-EB0921DF46A5}"/>
          </ac:picMkLst>
        </pc:picChg>
      </pc:sldChg>
      <pc:sldChg chg="addSp modSp add mod ord">
        <pc:chgData name="KYUNG HANKYEOL" userId="f6e6b16ba33345c2" providerId="LiveId" clId="{E0F93A31-EF8B-41B2-8DEE-A562C36D475E}" dt="2020-06-10T02:14:51.029" v="2316" actId="113"/>
        <pc:sldMkLst>
          <pc:docMk/>
          <pc:sldMk cId="271038861" sldId="579"/>
        </pc:sldMkLst>
        <pc:spChg chg="add mod">
          <ac:chgData name="KYUNG HANKYEOL" userId="f6e6b16ba33345c2" providerId="LiveId" clId="{E0F93A31-EF8B-41B2-8DEE-A562C36D475E}" dt="2020-06-10T02:14:51.029" v="2316" actId="113"/>
          <ac:spMkLst>
            <pc:docMk/>
            <pc:sldMk cId="271038861" sldId="579"/>
            <ac:spMk id="4" creationId="{2CEF6D60-32DB-430B-905F-EE0943B249F9}"/>
          </ac:spMkLst>
        </pc:spChg>
        <pc:spChg chg="mod">
          <ac:chgData name="KYUNG HANKYEOL" userId="f6e6b16ba33345c2" providerId="LiveId" clId="{E0F93A31-EF8B-41B2-8DEE-A562C36D475E}" dt="2020-06-10T01:39:52.185" v="1062" actId="1076"/>
          <ac:spMkLst>
            <pc:docMk/>
            <pc:sldMk cId="271038861" sldId="579"/>
            <ac:spMk id="7" creationId="{61ED1BD6-A886-4D6A-9EB9-C7AB55DC13B7}"/>
          </ac:spMkLst>
        </pc:spChg>
        <pc:picChg chg="add mod">
          <ac:chgData name="KYUNG HANKYEOL" userId="f6e6b16ba33345c2" providerId="LiveId" clId="{E0F93A31-EF8B-41B2-8DEE-A562C36D475E}" dt="2020-06-10T01:40:31.896" v="1069" actId="1076"/>
          <ac:picMkLst>
            <pc:docMk/>
            <pc:sldMk cId="271038861" sldId="579"/>
            <ac:picMk id="2" creationId="{0CD6F186-6CDE-4236-9221-96A4B73C57AC}"/>
          </ac:picMkLst>
        </pc:picChg>
      </pc:sldChg>
      <pc:sldChg chg="addSp delSp modSp add mod">
        <pc:chgData name="KYUNG HANKYEOL" userId="f6e6b16ba33345c2" providerId="LiveId" clId="{E0F93A31-EF8B-41B2-8DEE-A562C36D475E}" dt="2020-06-10T01:55:56.428" v="1731" actId="14100"/>
        <pc:sldMkLst>
          <pc:docMk/>
          <pc:sldMk cId="546707805" sldId="580"/>
        </pc:sldMkLst>
        <pc:spChg chg="del">
          <ac:chgData name="KYUNG HANKYEOL" userId="f6e6b16ba33345c2" providerId="LiveId" clId="{E0F93A31-EF8B-41B2-8DEE-A562C36D475E}" dt="2020-06-10T01:52:05.522" v="1586" actId="478"/>
          <ac:spMkLst>
            <pc:docMk/>
            <pc:sldMk cId="546707805" sldId="580"/>
            <ac:spMk id="5" creationId="{8FB43FA2-A4BB-4AA6-BD0F-3F1CE158206B}"/>
          </ac:spMkLst>
        </pc:spChg>
        <pc:spChg chg="mod">
          <ac:chgData name="KYUNG HANKYEOL" userId="f6e6b16ba33345c2" providerId="LiveId" clId="{E0F93A31-EF8B-41B2-8DEE-A562C36D475E}" dt="2020-06-10T01:51:59.226" v="1584" actId="1076"/>
          <ac:spMkLst>
            <pc:docMk/>
            <pc:sldMk cId="546707805" sldId="580"/>
            <ac:spMk id="7" creationId="{61ED1BD6-A886-4D6A-9EB9-C7AB55DC13B7}"/>
          </ac:spMkLst>
        </pc:spChg>
        <pc:spChg chg="add mod">
          <ac:chgData name="KYUNG HANKYEOL" userId="f6e6b16ba33345c2" providerId="LiveId" clId="{E0F93A31-EF8B-41B2-8DEE-A562C36D475E}" dt="2020-06-10T01:54:11.626" v="1632" actId="1076"/>
          <ac:spMkLst>
            <pc:docMk/>
            <pc:sldMk cId="546707805" sldId="580"/>
            <ac:spMk id="8" creationId="{D3BFCA7C-3F5E-4D49-8DC7-05424581B159}"/>
          </ac:spMkLst>
        </pc:spChg>
        <pc:spChg chg="add mod">
          <ac:chgData name="KYUNG HANKYEOL" userId="f6e6b16ba33345c2" providerId="LiveId" clId="{E0F93A31-EF8B-41B2-8DEE-A562C36D475E}" dt="2020-06-10T01:54:41.892" v="1669" actId="20577"/>
          <ac:spMkLst>
            <pc:docMk/>
            <pc:sldMk cId="546707805" sldId="580"/>
            <ac:spMk id="9" creationId="{D2D821D6-89AC-425D-BB69-97313CB7B8BA}"/>
          </ac:spMkLst>
        </pc:spChg>
        <pc:spChg chg="add mod">
          <ac:chgData name="KYUNG HANKYEOL" userId="f6e6b16ba33345c2" providerId="LiveId" clId="{E0F93A31-EF8B-41B2-8DEE-A562C36D475E}" dt="2020-06-10T01:54:55.070" v="1672" actId="571"/>
          <ac:spMkLst>
            <pc:docMk/>
            <pc:sldMk cId="546707805" sldId="580"/>
            <ac:spMk id="12" creationId="{AA71E624-D364-4857-A274-418002A25F60}"/>
          </ac:spMkLst>
        </pc:spChg>
        <pc:spChg chg="add mod">
          <ac:chgData name="KYUNG HANKYEOL" userId="f6e6b16ba33345c2" providerId="LiveId" clId="{E0F93A31-EF8B-41B2-8DEE-A562C36D475E}" dt="2020-06-10T01:55:37.027" v="1701" actId="14100"/>
          <ac:spMkLst>
            <pc:docMk/>
            <pc:sldMk cId="546707805" sldId="580"/>
            <ac:spMk id="13" creationId="{BB167969-7660-4E99-9625-56D03637382B}"/>
          </ac:spMkLst>
        </pc:spChg>
        <pc:spChg chg="add mod">
          <ac:chgData name="KYUNG HANKYEOL" userId="f6e6b16ba33345c2" providerId="LiveId" clId="{E0F93A31-EF8B-41B2-8DEE-A562C36D475E}" dt="2020-06-10T01:55:56.428" v="1731" actId="14100"/>
          <ac:spMkLst>
            <pc:docMk/>
            <pc:sldMk cId="546707805" sldId="580"/>
            <ac:spMk id="17" creationId="{3F8BCDAF-D5E0-462D-AA97-3B045FF71B04}"/>
          </ac:spMkLst>
        </pc:spChg>
        <pc:picChg chg="del">
          <ac:chgData name="KYUNG HANKYEOL" userId="f6e6b16ba33345c2" providerId="LiveId" clId="{E0F93A31-EF8B-41B2-8DEE-A562C36D475E}" dt="2020-06-10T01:52:02.844" v="1585" actId="478"/>
          <ac:picMkLst>
            <pc:docMk/>
            <pc:sldMk cId="546707805" sldId="580"/>
            <ac:picMk id="2" creationId="{80AE2F93-1593-4D44-BF90-728DCC86DE7F}"/>
          </ac:picMkLst>
        </pc:picChg>
        <pc:picChg chg="add mod">
          <ac:chgData name="KYUNG HANKYEOL" userId="f6e6b16ba33345c2" providerId="LiveId" clId="{E0F93A31-EF8B-41B2-8DEE-A562C36D475E}" dt="2020-06-10T01:52:32.327" v="1590" actId="14100"/>
          <ac:picMkLst>
            <pc:docMk/>
            <pc:sldMk cId="546707805" sldId="580"/>
            <ac:picMk id="6" creationId="{F02D3A7D-BFDB-4CE8-BE19-B81ED61E5B21}"/>
          </ac:picMkLst>
        </pc:picChg>
        <pc:cxnChg chg="add">
          <ac:chgData name="KYUNG HANKYEOL" userId="f6e6b16ba33345c2" providerId="LiveId" clId="{E0F93A31-EF8B-41B2-8DEE-A562C36D475E}" dt="2020-06-10T01:53:43.876" v="1591" actId="11529"/>
          <ac:cxnSpMkLst>
            <pc:docMk/>
            <pc:sldMk cId="546707805" sldId="580"/>
            <ac:cxnSpMk id="4" creationId="{BB8185F6-B9BE-4048-96F4-787A0E25A6F6}"/>
          </ac:cxnSpMkLst>
        </pc:cxnChg>
        <pc:cxnChg chg="add">
          <ac:chgData name="KYUNG HANKYEOL" userId="f6e6b16ba33345c2" providerId="LiveId" clId="{E0F93A31-EF8B-41B2-8DEE-A562C36D475E}" dt="2020-06-10T01:54:47.019" v="1670" actId="11529"/>
          <ac:cxnSpMkLst>
            <pc:docMk/>
            <pc:sldMk cId="546707805" sldId="580"/>
            <ac:cxnSpMk id="11" creationId="{E52555A7-F1F4-4A74-990B-B85F45ACD85F}"/>
          </ac:cxnSpMkLst>
        </pc:cxnChg>
        <pc:cxnChg chg="add mod">
          <ac:chgData name="KYUNG HANKYEOL" userId="f6e6b16ba33345c2" providerId="LiveId" clId="{E0F93A31-EF8B-41B2-8DEE-A562C36D475E}" dt="2020-06-10T01:55:37.027" v="1701" actId="14100"/>
          <ac:cxnSpMkLst>
            <pc:docMk/>
            <pc:sldMk cId="546707805" sldId="580"/>
            <ac:cxnSpMk id="15" creationId="{D83CC1AE-DBE9-474F-B359-C9683AC51780}"/>
          </ac:cxnSpMkLst>
        </pc:cxnChg>
      </pc:sldChg>
      <pc:sldChg chg="add del">
        <pc:chgData name="KYUNG HANKYEOL" userId="f6e6b16ba33345c2" providerId="LiveId" clId="{E0F93A31-EF8B-41B2-8DEE-A562C36D475E}" dt="2020-06-10T01:56:45.542" v="1733" actId="47"/>
        <pc:sldMkLst>
          <pc:docMk/>
          <pc:sldMk cId="223955896" sldId="581"/>
        </pc:sldMkLst>
      </pc:sldChg>
      <pc:sldChg chg="addSp delSp modSp add mod">
        <pc:chgData name="KYUNG HANKYEOL" userId="f6e6b16ba33345c2" providerId="LiveId" clId="{E0F93A31-EF8B-41B2-8DEE-A562C36D475E}" dt="2020-06-10T02:02:22.373" v="2282" actId="20577"/>
        <pc:sldMkLst>
          <pc:docMk/>
          <pc:sldMk cId="1935752317" sldId="581"/>
        </pc:sldMkLst>
        <pc:spChg chg="mod ord">
          <ac:chgData name="KYUNG HANKYEOL" userId="f6e6b16ba33345c2" providerId="LiveId" clId="{E0F93A31-EF8B-41B2-8DEE-A562C36D475E}" dt="2020-06-10T02:02:22.373" v="2282" actId="20577"/>
          <ac:spMkLst>
            <pc:docMk/>
            <pc:sldMk cId="1935752317" sldId="581"/>
            <ac:spMk id="3" creationId="{DF66B8AD-DF4A-476F-8FD4-3B1724865198}"/>
          </ac:spMkLst>
        </pc:spChg>
        <pc:spChg chg="add mod">
          <ac:chgData name="KYUNG HANKYEOL" userId="f6e6b16ba33345c2" providerId="LiveId" clId="{E0F93A31-EF8B-41B2-8DEE-A562C36D475E}" dt="2020-06-10T01:57:06.180" v="1742" actId="571"/>
          <ac:spMkLst>
            <pc:docMk/>
            <pc:sldMk cId="1935752317" sldId="581"/>
            <ac:spMk id="5" creationId="{F554CCD7-D450-4EFA-9D7F-8D9329A42146}"/>
          </ac:spMkLst>
        </pc:spChg>
        <pc:spChg chg="mod">
          <ac:chgData name="KYUNG HANKYEOL" userId="f6e6b16ba33345c2" providerId="LiveId" clId="{E0F93A31-EF8B-41B2-8DEE-A562C36D475E}" dt="2020-06-10T01:57:08.040" v="1743" actId="1076"/>
          <ac:spMkLst>
            <pc:docMk/>
            <pc:sldMk cId="1935752317" sldId="581"/>
            <ac:spMk id="7" creationId="{61ED1BD6-A886-4D6A-9EB9-C7AB55DC13B7}"/>
          </ac:spMkLst>
        </pc:spChg>
        <pc:picChg chg="del mod">
          <ac:chgData name="KYUNG HANKYEOL" userId="f6e6b16ba33345c2" providerId="LiveId" clId="{E0F93A31-EF8B-41B2-8DEE-A562C36D475E}" dt="2020-06-10T01:57:48.145" v="1745" actId="478"/>
          <ac:picMkLst>
            <pc:docMk/>
            <pc:sldMk cId="1935752317" sldId="581"/>
            <ac:picMk id="2" creationId="{4C797054-CED4-4600-9A7D-7F277C39BA6B}"/>
          </ac:picMkLst>
        </pc:picChg>
        <pc:picChg chg="add mod">
          <ac:chgData name="KYUNG HANKYEOL" userId="f6e6b16ba33345c2" providerId="LiveId" clId="{E0F93A31-EF8B-41B2-8DEE-A562C36D475E}" dt="2020-06-10T01:59:36.188" v="1872" actId="1076"/>
          <ac:picMkLst>
            <pc:docMk/>
            <pc:sldMk cId="1935752317" sldId="581"/>
            <ac:picMk id="4" creationId="{A083AE3B-D779-4D4A-A432-BD1129C29070}"/>
          </ac:picMkLst>
        </pc:picChg>
      </pc:sldChg>
      <pc:sldChg chg="modSp add del mod">
        <pc:chgData name="KYUNG HANKYEOL" userId="f6e6b16ba33345c2" providerId="LiveId" clId="{E0F93A31-EF8B-41B2-8DEE-A562C36D475E}" dt="2020-06-17T00:30:47.005" v="2747" actId="47"/>
        <pc:sldMkLst>
          <pc:docMk/>
          <pc:sldMk cId="209227872" sldId="582"/>
        </pc:sldMkLst>
        <pc:spChg chg="mod">
          <ac:chgData name="KYUNG HANKYEOL" userId="f6e6b16ba33345c2" providerId="LiveId" clId="{E0F93A31-EF8B-41B2-8DEE-A562C36D475E}" dt="2020-06-10T02:11:56.445" v="2288" actId="1076"/>
          <ac:spMkLst>
            <pc:docMk/>
            <pc:sldMk cId="209227872" sldId="582"/>
            <ac:spMk id="7" creationId="{61ED1BD6-A886-4D6A-9EB9-C7AB55DC13B7}"/>
          </ac:spMkLst>
        </pc:spChg>
      </pc:sldChg>
      <pc:sldMasterChg chg="modSldLayout">
        <pc:chgData name="KYUNG HANKYEOL" userId="f6e6b16ba33345c2" providerId="LiveId" clId="{E0F93A31-EF8B-41B2-8DEE-A562C36D475E}" dt="2020-06-10T00:14:34.950" v="206" actId="478"/>
        <pc:sldMasterMkLst>
          <pc:docMk/>
          <pc:sldMasterMk cId="623487630" sldId="2147483648"/>
        </pc:sldMasterMkLst>
        <pc:sldLayoutChg chg="delSp mod">
          <pc:chgData name="KYUNG HANKYEOL" userId="f6e6b16ba33345c2" providerId="LiveId" clId="{E0F93A31-EF8B-41B2-8DEE-A562C36D475E}" dt="2020-06-10T00:14:34.950" v="206" actId="478"/>
          <pc:sldLayoutMkLst>
            <pc:docMk/>
            <pc:sldMasterMk cId="623487630" sldId="2147483648"/>
            <pc:sldLayoutMk cId="838086403" sldId="2147483661"/>
          </pc:sldLayoutMkLst>
          <pc:spChg chg="del">
            <ac:chgData name="KYUNG HANKYEOL" userId="f6e6b16ba33345c2" providerId="LiveId" clId="{E0F93A31-EF8B-41B2-8DEE-A562C36D475E}" dt="2020-06-10T00:14:34.950" v="206" actId="478"/>
            <ac:spMkLst>
              <pc:docMk/>
              <pc:sldMasterMk cId="623487630" sldId="2147483648"/>
              <pc:sldLayoutMk cId="838086403" sldId="2147483661"/>
              <ac:spMk id="4" creationId="{00000000-0000-0000-0000-000000000000}"/>
            </ac:spMkLst>
          </pc:spChg>
        </pc:sldLayoutChg>
      </pc:sldMasterChg>
    </pc:docChg>
  </pc:docChgLst>
  <pc:docChgLst>
    <pc:chgData name="Park Youngchan" userId="ca397c8ddc343a8a" providerId="LiveId" clId="{C0EE5D7A-C2F3-4486-8782-5C743E3A2D63}"/>
    <pc:docChg chg="undo custSel addSld delSld modSld sldOrd">
      <pc:chgData name="Park Youngchan" userId="ca397c8ddc343a8a" providerId="LiveId" clId="{C0EE5D7A-C2F3-4486-8782-5C743E3A2D63}" dt="2019-06-14T15:27:01.611" v="1557"/>
      <pc:docMkLst>
        <pc:docMk/>
      </pc:docMkLst>
      <pc:sldChg chg="addSp delSp modSp add del delAnim">
        <pc:chgData name="Park Youngchan" userId="ca397c8ddc343a8a" providerId="LiveId" clId="{C0EE5D7A-C2F3-4486-8782-5C743E3A2D63}" dt="2019-06-14T15:10:41.287" v="1323" actId="2696"/>
        <pc:sldMkLst>
          <pc:docMk/>
          <pc:sldMk cId="1111913171" sldId="292"/>
        </pc:sldMkLst>
        <pc:spChg chg="add mod">
          <ac:chgData name="Park Youngchan" userId="ca397c8ddc343a8a" providerId="LiveId" clId="{C0EE5D7A-C2F3-4486-8782-5C743E3A2D63}" dt="2019-06-14T14:16:38.067" v="161" actId="20577"/>
          <ac:spMkLst>
            <pc:docMk/>
            <pc:sldMk cId="1111913171" sldId="292"/>
            <ac:spMk id="6" creationId="{1CDBFC11-9C2E-4D8A-824D-74C892714E8F}"/>
          </ac:spMkLst>
        </pc:spChg>
        <pc:picChg chg="del">
          <ac:chgData name="Park Youngchan" userId="ca397c8ddc343a8a" providerId="LiveId" clId="{C0EE5D7A-C2F3-4486-8782-5C743E3A2D63}" dt="2019-06-14T14:15:14.247" v="20" actId="478"/>
          <ac:picMkLst>
            <pc:docMk/>
            <pc:sldMk cId="1111913171" sldId="292"/>
            <ac:picMk id="7" creationId="{FF364E06-F2DC-4B19-A952-F57FED75DC0E}"/>
          </ac:picMkLst>
        </pc:picChg>
      </pc:sldChg>
      <pc:sldChg chg="del">
        <pc:chgData name="Park Youngchan" userId="ca397c8ddc343a8a" providerId="LiveId" clId="{C0EE5D7A-C2F3-4486-8782-5C743E3A2D63}" dt="2019-06-14T14:15:12.649" v="19" actId="2696"/>
        <pc:sldMkLst>
          <pc:docMk/>
          <pc:sldMk cId="3894774088" sldId="302"/>
        </pc:sldMkLst>
      </pc:sldChg>
      <pc:sldChg chg="del">
        <pc:chgData name="Park Youngchan" userId="ca397c8ddc343a8a" providerId="LiveId" clId="{C0EE5D7A-C2F3-4486-8782-5C743E3A2D63}" dt="2019-06-14T14:15:12.006" v="18" actId="2696"/>
        <pc:sldMkLst>
          <pc:docMk/>
          <pc:sldMk cId="794546674" sldId="304"/>
        </pc:sldMkLst>
      </pc:sldChg>
      <pc:sldChg chg="del">
        <pc:chgData name="Park Youngchan" userId="ca397c8ddc343a8a" providerId="LiveId" clId="{C0EE5D7A-C2F3-4486-8782-5C743E3A2D63}" dt="2019-06-14T14:15:01.495" v="2" actId="2696"/>
        <pc:sldMkLst>
          <pc:docMk/>
          <pc:sldMk cId="999459283" sldId="305"/>
        </pc:sldMkLst>
      </pc:sldChg>
      <pc:sldChg chg="del">
        <pc:chgData name="Park Youngchan" userId="ca397c8ddc343a8a" providerId="LiveId" clId="{C0EE5D7A-C2F3-4486-8782-5C743E3A2D63}" dt="2019-06-14T14:15:02.726" v="7" actId="2696"/>
        <pc:sldMkLst>
          <pc:docMk/>
          <pc:sldMk cId="2214902364" sldId="483"/>
        </pc:sldMkLst>
      </pc:sldChg>
      <pc:sldChg chg="del">
        <pc:chgData name="Park Youngchan" userId="ca397c8ddc343a8a" providerId="LiveId" clId="{C0EE5D7A-C2F3-4486-8782-5C743E3A2D63}" dt="2019-06-14T14:15:01.201" v="1" actId="2696"/>
        <pc:sldMkLst>
          <pc:docMk/>
          <pc:sldMk cId="2893748368" sldId="488"/>
        </pc:sldMkLst>
      </pc:sldChg>
      <pc:sldChg chg="del">
        <pc:chgData name="Park Youngchan" userId="ca397c8ddc343a8a" providerId="LiveId" clId="{C0EE5D7A-C2F3-4486-8782-5C743E3A2D63}" dt="2019-06-14T14:15:10.070" v="17" actId="2696"/>
        <pc:sldMkLst>
          <pc:docMk/>
          <pc:sldMk cId="109598830" sldId="490"/>
        </pc:sldMkLst>
      </pc:sldChg>
      <pc:sldChg chg="del">
        <pc:chgData name="Park Youngchan" userId="ca397c8ddc343a8a" providerId="LiveId" clId="{C0EE5D7A-C2F3-4486-8782-5C743E3A2D63}" dt="2019-06-14T14:15:01.955" v="4" actId="2696"/>
        <pc:sldMkLst>
          <pc:docMk/>
          <pc:sldMk cId="3681378191" sldId="491"/>
        </pc:sldMkLst>
      </pc:sldChg>
      <pc:sldChg chg="del">
        <pc:chgData name="Park Youngchan" userId="ca397c8ddc343a8a" providerId="LiveId" clId="{C0EE5D7A-C2F3-4486-8782-5C743E3A2D63}" dt="2019-06-14T14:15:02.220" v="5" actId="2696"/>
        <pc:sldMkLst>
          <pc:docMk/>
          <pc:sldMk cId="640729459" sldId="492"/>
        </pc:sldMkLst>
      </pc:sldChg>
    </pc:docChg>
  </pc:docChgLst>
  <pc:docChgLst>
    <pc:chgData name="KYUNG HANKYEOL" userId="f6e6b16ba33345c2" providerId="LiveId" clId="{02B620E1-40CC-40FF-922D-3A29C741989A}"/>
    <pc:docChg chg="undo custSel addSld delSld modSld modMainMaster addSection delSection modSection">
      <pc:chgData name="KYUNG HANKYEOL" userId="f6e6b16ba33345c2" providerId="LiveId" clId="{02B620E1-40CC-40FF-922D-3A29C741989A}" dt="2020-01-21T07:46:11.191" v="3511" actId="20577"/>
      <pc:docMkLst>
        <pc:docMk/>
      </pc:docMkLst>
      <pc:sldChg chg="modSp">
        <pc:chgData name="KYUNG HANKYEOL" userId="f6e6b16ba33345c2" providerId="LiveId" clId="{02B620E1-40CC-40FF-922D-3A29C741989A}" dt="2020-01-21T07:46:11.191" v="3511" actId="20577"/>
        <pc:sldMkLst>
          <pc:docMk/>
          <pc:sldMk cId="2459910664" sldId="256"/>
        </pc:sldMkLst>
        <pc:spChg chg="mod">
          <ac:chgData name="KYUNG HANKYEOL" userId="f6e6b16ba33345c2" providerId="LiveId" clId="{02B620E1-40CC-40FF-922D-3A29C741989A}" dt="2020-01-16T05:49:31.556" v="569" actId="404"/>
          <ac:spMkLst>
            <pc:docMk/>
            <pc:sldMk cId="2459910664" sldId="256"/>
            <ac:spMk id="2" creationId="{763BC1A2-B77F-443A-A758-58A286D41AF4}"/>
          </ac:spMkLst>
        </pc:spChg>
        <pc:spChg chg="mod">
          <ac:chgData name="KYUNG HANKYEOL" userId="f6e6b16ba33345c2" providerId="LiveId" clId="{02B620E1-40CC-40FF-922D-3A29C741989A}" dt="2020-01-15T08:26:00.703" v="11" actId="1076"/>
          <ac:spMkLst>
            <pc:docMk/>
            <pc:sldMk cId="2459910664" sldId="256"/>
            <ac:spMk id="5" creationId="{B4BAF05B-2A43-4140-BA17-EBF2386F5A06}"/>
          </ac:spMkLst>
        </pc:spChg>
        <pc:spChg chg="mod">
          <ac:chgData name="KYUNG HANKYEOL" userId="f6e6b16ba33345c2" providerId="LiveId" clId="{02B620E1-40CC-40FF-922D-3A29C741989A}" dt="2020-01-21T07:46:11.191" v="3511" actId="20577"/>
          <ac:spMkLst>
            <pc:docMk/>
            <pc:sldMk cId="2459910664" sldId="256"/>
            <ac:spMk id="6" creationId="{4D5E3897-877A-4718-8A14-778E6E13AD89}"/>
          </ac:spMkLst>
        </pc:spChg>
        <pc:spChg chg="mod">
          <ac:chgData name="KYUNG HANKYEOL" userId="f6e6b16ba33345c2" providerId="LiveId" clId="{02B620E1-40CC-40FF-922D-3A29C741989A}" dt="2020-01-15T08:23:55.180" v="4" actId="2711"/>
          <ac:spMkLst>
            <pc:docMk/>
            <pc:sldMk cId="2459910664" sldId="256"/>
            <ac:spMk id="7" creationId="{32362F9D-08F6-4428-B3FC-B6DA95C2167C}"/>
          </ac:spMkLst>
        </pc:spChg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1698680493" sldId="508"/>
        </pc:sldMkLst>
      </pc:sldChg>
      <pc:sldChg chg="modSp">
        <pc:chgData name="KYUNG HANKYEOL" userId="f6e6b16ba33345c2" providerId="LiveId" clId="{02B620E1-40CC-40FF-922D-3A29C741989A}" dt="2020-01-20T06:30:19.253" v="3469"/>
        <pc:sldMkLst>
          <pc:docMk/>
          <pc:sldMk cId="2348994825" sldId="519"/>
        </pc:sldMkLst>
        <pc:spChg chg="mod">
          <ac:chgData name="KYUNG HANKYEOL" userId="f6e6b16ba33345c2" providerId="LiveId" clId="{02B620E1-40CC-40FF-922D-3A29C741989A}" dt="2020-01-15T08:25:05.381" v="5" actId="2711"/>
          <ac:spMkLst>
            <pc:docMk/>
            <pc:sldMk cId="2348994825" sldId="519"/>
            <ac:spMk id="2" creationId="{C58C8A19-DD99-4AB0-A211-1B2C0D60F122}"/>
          </ac:spMkLst>
        </pc:spChg>
        <pc:spChg chg="mod">
          <ac:chgData name="KYUNG HANKYEOL" userId="f6e6b16ba33345c2" providerId="LiveId" clId="{02B620E1-40CC-40FF-922D-3A29C741989A}" dt="2020-01-20T06:30:19.253" v="3469"/>
          <ac:spMkLst>
            <pc:docMk/>
            <pc:sldMk cId="2348994825" sldId="519"/>
            <ac:spMk id="5" creationId="{B20051A7-9F43-4113-A428-26E97E39D41E}"/>
          </ac:spMkLst>
        </pc:spChg>
      </pc:sldChg>
      <pc:sldChg chg="modSp add">
        <pc:chgData name="KYUNG HANKYEOL" userId="f6e6b16ba33345c2" providerId="LiveId" clId="{02B620E1-40CC-40FF-922D-3A29C741989A}" dt="2020-01-20T06:29:49.283" v="3460" actId="2711"/>
        <pc:sldMkLst>
          <pc:docMk/>
          <pc:sldMk cId="2187059102" sldId="520"/>
        </pc:sldMkLst>
        <pc:spChg chg="mod">
          <ac:chgData name="KYUNG HANKYEOL" userId="f6e6b16ba33345c2" providerId="LiveId" clId="{02B620E1-40CC-40FF-922D-3A29C741989A}" dt="2020-01-16T05:49:03.945" v="553"/>
          <ac:spMkLst>
            <pc:docMk/>
            <pc:sldMk cId="2187059102" sldId="520"/>
            <ac:spMk id="2" creationId="{C58C8A19-DD99-4AB0-A211-1B2C0D60F122}"/>
          </ac:spMkLst>
        </pc:spChg>
        <pc:spChg chg="mod">
          <ac:chgData name="KYUNG HANKYEOL" userId="f6e6b16ba33345c2" providerId="LiveId" clId="{02B620E1-40CC-40FF-922D-3A29C741989A}" dt="2020-01-20T06:29:49.283" v="3460" actId="2711"/>
          <ac:spMkLst>
            <pc:docMk/>
            <pc:sldMk cId="2187059102" sldId="520"/>
            <ac:spMk id="5" creationId="{B20051A7-9F43-4113-A428-26E97E39D41E}"/>
          </ac:spMkLst>
        </pc:spChg>
      </pc:sldChg>
      <pc:sldChg chg="add del">
        <pc:chgData name="KYUNG HANKYEOL" userId="f6e6b16ba33345c2" providerId="LiveId" clId="{02B620E1-40CC-40FF-922D-3A29C741989A}" dt="2020-01-16T08:16:00.056" v="2316" actId="47"/>
        <pc:sldMkLst>
          <pc:docMk/>
          <pc:sldMk cId="2181956193" sldId="521"/>
        </pc:sldMkLst>
      </pc:sldChg>
      <pc:sldChg chg="delSp modSp add">
        <pc:chgData name="KYUNG HANKYEOL" userId="f6e6b16ba33345c2" providerId="LiveId" clId="{02B620E1-40CC-40FF-922D-3A29C741989A}" dt="2020-01-16T05:50:12.801" v="577" actId="12789"/>
        <pc:sldMkLst>
          <pc:docMk/>
          <pc:sldMk cId="1118183083" sldId="522"/>
        </pc:sldMkLst>
        <pc:spChg chg="mod topLvl">
          <ac:chgData name="KYUNG HANKYEOL" userId="f6e6b16ba33345c2" providerId="LiveId" clId="{02B620E1-40CC-40FF-922D-3A29C741989A}" dt="2020-01-16T05:50:12.801" v="577" actId="12789"/>
          <ac:spMkLst>
            <pc:docMk/>
            <pc:sldMk cId="1118183083" sldId="522"/>
            <ac:spMk id="2" creationId="{763BC1A2-B77F-443A-A758-58A286D41AF4}"/>
          </ac:spMkLst>
        </pc:spChg>
        <pc:spChg chg="del">
          <ac:chgData name="KYUNG HANKYEOL" userId="f6e6b16ba33345c2" providerId="LiveId" clId="{02B620E1-40CC-40FF-922D-3A29C741989A}" dt="2020-01-16T05:49:44.740" v="570" actId="478"/>
          <ac:spMkLst>
            <pc:docMk/>
            <pc:sldMk cId="1118183083" sldId="522"/>
            <ac:spMk id="6" creationId="{4D5E3897-877A-4718-8A14-778E6E13AD89}"/>
          </ac:spMkLst>
        </pc:spChg>
        <pc:spChg chg="del topLvl">
          <ac:chgData name="KYUNG HANKYEOL" userId="f6e6b16ba33345c2" providerId="LiveId" clId="{02B620E1-40CC-40FF-922D-3A29C741989A}" dt="2020-01-16T05:49:46.100" v="571" actId="478"/>
          <ac:spMkLst>
            <pc:docMk/>
            <pc:sldMk cId="1118183083" sldId="522"/>
            <ac:spMk id="7" creationId="{32362F9D-08F6-4428-B3FC-B6DA95C2167C}"/>
          </ac:spMkLst>
        </pc:spChg>
        <pc:grpChg chg="del">
          <ac:chgData name="KYUNG HANKYEOL" userId="f6e6b16ba33345c2" providerId="LiveId" clId="{02B620E1-40CC-40FF-922D-3A29C741989A}" dt="2020-01-16T05:49:46.100" v="571" actId="478"/>
          <ac:grpSpMkLst>
            <pc:docMk/>
            <pc:sldMk cId="1118183083" sldId="522"/>
            <ac:grpSpMk id="3" creationId="{84618D41-A26F-4249-86A7-311E918836BC}"/>
          </ac:grpSpMkLst>
        </pc:grpChg>
      </pc:sldChg>
      <pc:sldChg chg="modSp add">
        <pc:chgData name="KYUNG HANKYEOL" userId="f6e6b16ba33345c2" providerId="LiveId" clId="{02B620E1-40CC-40FF-922D-3A29C741989A}" dt="2020-01-16T05:50:32.430" v="588"/>
        <pc:sldMkLst>
          <pc:docMk/>
          <pc:sldMk cId="1881651584" sldId="523"/>
        </pc:sldMkLst>
        <pc:spChg chg="mod">
          <ac:chgData name="KYUNG HANKYEOL" userId="f6e6b16ba33345c2" providerId="LiveId" clId="{02B620E1-40CC-40FF-922D-3A29C741989A}" dt="2020-01-16T05:50:32.430" v="588"/>
          <ac:spMkLst>
            <pc:docMk/>
            <pc:sldMk cId="1881651584" sldId="523"/>
            <ac:spMk id="2" creationId="{763BC1A2-B77F-443A-A758-58A286D41AF4}"/>
          </ac:spMkLst>
        </pc:spChg>
      </pc:sldChg>
      <pc:sldChg chg="modSp add">
        <pc:chgData name="KYUNG HANKYEOL" userId="f6e6b16ba33345c2" providerId="LiveId" clId="{02B620E1-40CC-40FF-922D-3A29C741989A}" dt="2020-01-16T05:50:42.632" v="593"/>
        <pc:sldMkLst>
          <pc:docMk/>
          <pc:sldMk cId="3235003625" sldId="524"/>
        </pc:sldMkLst>
        <pc:spChg chg="mod">
          <ac:chgData name="KYUNG HANKYEOL" userId="f6e6b16ba33345c2" providerId="LiveId" clId="{02B620E1-40CC-40FF-922D-3A29C741989A}" dt="2020-01-16T05:50:42.632" v="593"/>
          <ac:spMkLst>
            <pc:docMk/>
            <pc:sldMk cId="3235003625" sldId="524"/>
            <ac:spMk id="2" creationId="{763BC1A2-B77F-443A-A758-58A286D41AF4}"/>
          </ac:spMkLst>
        </pc:spChg>
      </pc:sldChg>
      <pc:sldChg chg="addSp delSp modSp add addCm delCm">
        <pc:chgData name="KYUNG HANKYEOL" userId="f6e6b16ba33345c2" providerId="LiveId" clId="{02B620E1-40CC-40FF-922D-3A29C741989A}" dt="2020-01-16T08:28:24.207" v="2484" actId="207"/>
        <pc:sldMkLst>
          <pc:docMk/>
          <pc:sldMk cId="649383708" sldId="525"/>
        </pc:sldMkLst>
        <pc:spChg chg="del">
          <ac:chgData name="KYUNG HANKYEOL" userId="f6e6b16ba33345c2" providerId="LiveId" clId="{02B620E1-40CC-40FF-922D-3A29C741989A}" dt="2020-01-16T06:51:24.954" v="595" actId="478"/>
          <ac:spMkLst>
            <pc:docMk/>
            <pc:sldMk cId="649383708" sldId="525"/>
            <ac:spMk id="2" creationId="{C58C8A19-DD99-4AB0-A211-1B2C0D60F122}"/>
          </ac:spMkLst>
        </pc:spChg>
        <pc:spChg chg="mod">
          <ac:chgData name="KYUNG HANKYEOL" userId="f6e6b16ba33345c2" providerId="LiveId" clId="{02B620E1-40CC-40FF-922D-3A29C741989A}" dt="2020-01-16T06:57:38.602" v="695" actId="1076"/>
          <ac:spMkLst>
            <pc:docMk/>
            <pc:sldMk cId="649383708" sldId="525"/>
            <ac:spMk id="5" creationId="{B20051A7-9F43-4113-A428-26E97E39D41E}"/>
          </ac:spMkLst>
        </pc:spChg>
        <pc:spChg chg="add del mod">
          <ac:chgData name="KYUNG HANKYEOL" userId="f6e6b16ba33345c2" providerId="LiveId" clId="{02B620E1-40CC-40FF-922D-3A29C741989A}" dt="2020-01-16T06:59:41.077" v="744" actId="478"/>
          <ac:spMkLst>
            <pc:docMk/>
            <pc:sldMk cId="649383708" sldId="525"/>
            <ac:spMk id="17" creationId="{1A9EB77D-11AA-42C3-A5E2-A568A9DFD702}"/>
          </ac:spMkLst>
        </pc:spChg>
        <pc:spChg chg="add mod">
          <ac:chgData name="KYUNG HANKYEOL" userId="f6e6b16ba33345c2" providerId="LiveId" clId="{02B620E1-40CC-40FF-922D-3A29C741989A}" dt="2020-01-16T08:28:24.207" v="2484" actId="207"/>
          <ac:spMkLst>
            <pc:docMk/>
            <pc:sldMk cId="649383708" sldId="525"/>
            <ac:spMk id="18" creationId="{68D4BFB0-4C6D-467F-96BA-04C6B13E946C}"/>
          </ac:spMkLst>
        </pc:spChg>
        <pc:spChg chg="add mod">
          <ac:chgData name="KYUNG HANKYEOL" userId="f6e6b16ba33345c2" providerId="LiveId" clId="{02B620E1-40CC-40FF-922D-3A29C741989A}" dt="2020-01-16T08:28:24.207" v="2484" actId="207"/>
          <ac:spMkLst>
            <pc:docMk/>
            <pc:sldMk cId="649383708" sldId="525"/>
            <ac:spMk id="19" creationId="{48744BA1-A228-4EB8-A40B-44A2B00E13ED}"/>
          </ac:spMkLst>
        </pc:spChg>
        <pc:spChg chg="add mod">
          <ac:chgData name="KYUNG HANKYEOL" userId="f6e6b16ba33345c2" providerId="LiveId" clId="{02B620E1-40CC-40FF-922D-3A29C741989A}" dt="2020-01-16T08:28:24.207" v="2484" actId="207"/>
          <ac:spMkLst>
            <pc:docMk/>
            <pc:sldMk cId="649383708" sldId="525"/>
            <ac:spMk id="20" creationId="{4CDF176C-04DD-4600-B73C-13D62F63AAED}"/>
          </ac:spMkLst>
        </pc:spChg>
        <pc:spChg chg="add mod">
          <ac:chgData name="KYUNG HANKYEOL" userId="f6e6b16ba33345c2" providerId="LiveId" clId="{02B620E1-40CC-40FF-922D-3A29C741989A}" dt="2020-01-16T07:01:04.170" v="804" actId="571"/>
          <ac:spMkLst>
            <pc:docMk/>
            <pc:sldMk cId="649383708" sldId="525"/>
            <ac:spMk id="21" creationId="{02046F3A-5D49-4692-93F4-1ADB4942F5D7}"/>
          </ac:spMkLst>
        </pc:spChg>
        <pc:spChg chg="add mod">
          <ac:chgData name="KYUNG HANKYEOL" userId="f6e6b16ba33345c2" providerId="LiveId" clId="{02B620E1-40CC-40FF-922D-3A29C741989A}" dt="2020-01-16T07:01:04.170" v="804" actId="571"/>
          <ac:spMkLst>
            <pc:docMk/>
            <pc:sldMk cId="649383708" sldId="525"/>
            <ac:spMk id="22" creationId="{6184D97A-1BAD-4DEF-B425-8AA8FF511AFA}"/>
          </ac:spMkLst>
        </pc:spChg>
        <pc:spChg chg="add mod">
          <ac:chgData name="KYUNG HANKYEOL" userId="f6e6b16ba33345c2" providerId="LiveId" clId="{02B620E1-40CC-40FF-922D-3A29C741989A}" dt="2020-01-16T07:01:04.170" v="804" actId="571"/>
          <ac:spMkLst>
            <pc:docMk/>
            <pc:sldMk cId="649383708" sldId="525"/>
            <ac:spMk id="23" creationId="{B350A0BE-8CA1-4A09-9B3E-97F7620F2ED1}"/>
          </ac:spMkLst>
        </pc:spChg>
        <pc:spChg chg="add mod">
          <ac:chgData name="KYUNG HANKYEOL" userId="f6e6b16ba33345c2" providerId="LiveId" clId="{02B620E1-40CC-40FF-922D-3A29C741989A}" dt="2020-01-16T08:28:24.207" v="2484" actId="207"/>
          <ac:spMkLst>
            <pc:docMk/>
            <pc:sldMk cId="649383708" sldId="525"/>
            <ac:spMk id="24" creationId="{060624A2-4A88-423C-B76B-C803793D452B}"/>
          </ac:spMkLst>
        </pc:spChg>
        <pc:spChg chg="add mod">
          <ac:chgData name="KYUNG HANKYEOL" userId="f6e6b16ba33345c2" providerId="LiveId" clId="{02B620E1-40CC-40FF-922D-3A29C741989A}" dt="2020-01-16T08:28:24.207" v="2484" actId="207"/>
          <ac:spMkLst>
            <pc:docMk/>
            <pc:sldMk cId="649383708" sldId="525"/>
            <ac:spMk id="25" creationId="{B1FC1F8C-F2A4-444C-AC71-ADB937832612}"/>
          </ac:spMkLst>
        </pc:spChg>
        <pc:spChg chg="add mod">
          <ac:chgData name="KYUNG HANKYEOL" userId="f6e6b16ba33345c2" providerId="LiveId" clId="{02B620E1-40CC-40FF-922D-3A29C741989A}" dt="2020-01-16T08:28:24.207" v="2484" actId="207"/>
          <ac:spMkLst>
            <pc:docMk/>
            <pc:sldMk cId="649383708" sldId="525"/>
            <ac:spMk id="26" creationId="{8991CFB2-BDA6-4DED-8EDD-066AE2B1AA01}"/>
          </ac:spMkLst>
        </pc:spChg>
        <pc:spChg chg="add mod">
          <ac:chgData name="KYUNG HANKYEOL" userId="f6e6b16ba33345c2" providerId="LiveId" clId="{02B620E1-40CC-40FF-922D-3A29C741989A}" dt="2020-01-16T07:04:53.344" v="993" actId="403"/>
          <ac:spMkLst>
            <pc:docMk/>
            <pc:sldMk cId="649383708" sldId="525"/>
            <ac:spMk id="29" creationId="{8D6FEAA1-3AE3-4ACE-9D17-ECF7FD9F1A2D}"/>
          </ac:spMkLst>
        </pc:spChg>
        <pc:spChg chg="add mod">
          <ac:chgData name="KYUNG HANKYEOL" userId="f6e6b16ba33345c2" providerId="LiveId" clId="{02B620E1-40CC-40FF-922D-3A29C741989A}" dt="2020-01-16T07:07:21.372" v="1024" actId="1076"/>
          <ac:spMkLst>
            <pc:docMk/>
            <pc:sldMk cId="649383708" sldId="525"/>
            <ac:spMk id="30" creationId="{80AA1954-78C6-4A06-9F82-8B7A25DD58F9}"/>
          </ac:spMkLst>
        </pc:spChg>
        <pc:picChg chg="add mod ord modCrop">
          <ac:chgData name="KYUNG HANKYEOL" userId="f6e6b16ba33345c2" providerId="LiveId" clId="{02B620E1-40CC-40FF-922D-3A29C741989A}" dt="2020-01-16T06:57:20.653" v="682" actId="1076"/>
          <ac:picMkLst>
            <pc:docMk/>
            <pc:sldMk cId="649383708" sldId="525"/>
            <ac:picMk id="4" creationId="{AF3116D1-9B16-4268-BD5B-1F25686B7674}"/>
          </ac:picMkLst>
        </pc:picChg>
        <pc:picChg chg="add mod ord modCrop">
          <ac:chgData name="KYUNG HANKYEOL" userId="f6e6b16ba33345c2" providerId="LiveId" clId="{02B620E1-40CC-40FF-922D-3A29C741989A}" dt="2020-01-16T06:56:46.239" v="674" actId="1076"/>
          <ac:picMkLst>
            <pc:docMk/>
            <pc:sldMk cId="649383708" sldId="525"/>
            <ac:picMk id="7" creationId="{B1E61EBA-E324-4476-A64B-062664CD92FD}"/>
          </ac:picMkLst>
        </pc:picChg>
        <pc:picChg chg="add mod modCrop">
          <ac:chgData name="KYUNG HANKYEOL" userId="f6e6b16ba33345c2" providerId="LiveId" clId="{02B620E1-40CC-40FF-922D-3A29C741989A}" dt="2020-01-16T06:56:57.457" v="678" actId="1076"/>
          <ac:picMkLst>
            <pc:docMk/>
            <pc:sldMk cId="649383708" sldId="525"/>
            <ac:picMk id="9" creationId="{A0415D87-C4DA-4D2F-8E98-FA1857B8B8E6}"/>
          </ac:picMkLst>
        </pc:picChg>
        <pc:picChg chg="add del mod modCrop">
          <ac:chgData name="KYUNG HANKYEOL" userId="f6e6b16ba33345c2" providerId="LiveId" clId="{02B620E1-40CC-40FF-922D-3A29C741989A}" dt="2020-01-16T06:56:22.989" v="670" actId="478"/>
          <ac:picMkLst>
            <pc:docMk/>
            <pc:sldMk cId="649383708" sldId="525"/>
            <ac:picMk id="11" creationId="{8A6A208B-09AE-4132-873F-065C914E7CC4}"/>
          </ac:picMkLst>
        </pc:picChg>
        <pc:picChg chg="add mod">
          <ac:chgData name="KYUNG HANKYEOL" userId="f6e6b16ba33345c2" providerId="LiveId" clId="{02B620E1-40CC-40FF-922D-3A29C741989A}" dt="2020-01-16T06:57:18.363" v="681" actId="1076"/>
          <ac:picMkLst>
            <pc:docMk/>
            <pc:sldMk cId="649383708" sldId="525"/>
            <ac:picMk id="13" creationId="{3CB1C73E-A3B1-437C-8231-9EA47972D10A}"/>
          </ac:picMkLst>
        </pc:picChg>
        <pc:picChg chg="add mod ord">
          <ac:chgData name="KYUNG HANKYEOL" userId="f6e6b16ba33345c2" providerId="LiveId" clId="{02B620E1-40CC-40FF-922D-3A29C741989A}" dt="2020-01-16T06:56:46.239" v="674" actId="1076"/>
          <ac:picMkLst>
            <pc:docMk/>
            <pc:sldMk cId="649383708" sldId="525"/>
            <ac:picMk id="14" creationId="{4F4E5AEC-E1AF-4DC4-B750-945F91F1FB40}"/>
          </ac:picMkLst>
        </pc:picChg>
        <pc:picChg chg="add mod">
          <ac:chgData name="KYUNG HANKYEOL" userId="f6e6b16ba33345c2" providerId="LiveId" clId="{02B620E1-40CC-40FF-922D-3A29C741989A}" dt="2020-01-16T06:56:46.239" v="674" actId="1076"/>
          <ac:picMkLst>
            <pc:docMk/>
            <pc:sldMk cId="649383708" sldId="525"/>
            <ac:picMk id="15" creationId="{29D1164C-1D46-448C-8750-4ABFE4262DC0}"/>
          </ac:picMkLst>
        </pc:picChg>
        <pc:picChg chg="add mod">
          <ac:chgData name="KYUNG HANKYEOL" userId="f6e6b16ba33345c2" providerId="LiveId" clId="{02B620E1-40CC-40FF-922D-3A29C741989A}" dt="2020-01-16T06:56:46.239" v="674" actId="1076"/>
          <ac:picMkLst>
            <pc:docMk/>
            <pc:sldMk cId="649383708" sldId="525"/>
            <ac:picMk id="16" creationId="{F20F54D7-49DD-43D1-9062-FB89A8076890}"/>
          </ac:picMkLst>
        </pc:picChg>
        <pc:cxnChg chg="add mod">
          <ac:chgData name="KYUNG HANKYEOL" userId="f6e6b16ba33345c2" providerId="LiveId" clId="{02B620E1-40CC-40FF-922D-3A29C741989A}" dt="2020-01-16T07:02:50.936" v="870" actId="1076"/>
          <ac:cxnSpMkLst>
            <pc:docMk/>
            <pc:sldMk cId="649383708" sldId="525"/>
            <ac:cxnSpMk id="28" creationId="{563E9548-011D-40C5-8C15-5986F5F9E1EC}"/>
          </ac:cxnSpMkLst>
        </pc:cxnChg>
      </pc:sldChg>
      <pc:sldChg chg="add del">
        <pc:chgData name="KYUNG HANKYEOL" userId="f6e6b16ba33345c2" providerId="LiveId" clId="{02B620E1-40CC-40FF-922D-3A29C741989A}" dt="2020-01-16T07:21:08.960" v="1028"/>
        <pc:sldMkLst>
          <pc:docMk/>
          <pc:sldMk cId="2829748420" sldId="526"/>
        </pc:sldMkLst>
      </pc:sldChg>
      <pc:sldChg chg="add del">
        <pc:chgData name="KYUNG HANKYEOL" userId="f6e6b16ba33345c2" providerId="LiveId" clId="{02B620E1-40CC-40FF-922D-3A29C741989A}" dt="2020-01-16T07:21:05.881" v="1026"/>
        <pc:sldMkLst>
          <pc:docMk/>
          <pc:sldMk cId="3396408498" sldId="526"/>
        </pc:sldMkLst>
      </pc:sldChg>
      <pc:sldChg chg="addSp delSp modSp add">
        <pc:chgData name="KYUNG HANKYEOL" userId="f6e6b16ba33345c2" providerId="LiveId" clId="{02B620E1-40CC-40FF-922D-3A29C741989A}" dt="2020-01-16T07:36:11.394" v="1437" actId="20577"/>
        <pc:sldMkLst>
          <pc:docMk/>
          <pc:sldMk cId="3554611333" sldId="526"/>
        </pc:sldMkLst>
        <pc:spChg chg="add mod">
          <ac:chgData name="KYUNG HANKYEOL" userId="f6e6b16ba33345c2" providerId="LiveId" clId="{02B620E1-40CC-40FF-922D-3A29C741989A}" dt="2020-01-16T07:22:31.371" v="1074" actId="1076"/>
          <ac:spMkLst>
            <pc:docMk/>
            <pc:sldMk cId="3554611333" sldId="526"/>
            <ac:spMk id="3" creationId="{91B7523D-3CD2-416D-BD43-6026F75B1843}"/>
          </ac:spMkLst>
        </pc:spChg>
        <pc:spChg chg="add del mod">
          <ac:chgData name="KYUNG HANKYEOL" userId="f6e6b16ba33345c2" providerId="LiveId" clId="{02B620E1-40CC-40FF-922D-3A29C741989A}" dt="2020-01-16T07:36:11.394" v="1437" actId="20577"/>
          <ac:spMkLst>
            <pc:docMk/>
            <pc:sldMk cId="3554611333" sldId="526"/>
            <ac:spMk id="4" creationId="{9487A5A5-7115-4F5F-BADE-654367480D09}"/>
          </ac:spMkLst>
        </pc:spChg>
        <pc:spChg chg="add del">
          <ac:chgData name="KYUNG HANKYEOL" userId="f6e6b16ba33345c2" providerId="LiveId" clId="{02B620E1-40CC-40FF-922D-3A29C741989A}" dt="2020-01-16T07:33:28.738" v="1363"/>
          <ac:spMkLst>
            <pc:docMk/>
            <pc:sldMk cId="3554611333" sldId="526"/>
            <ac:spMk id="7" creationId="{33F47E1E-2748-42CF-97AD-0895D9432C65}"/>
          </ac:spMkLst>
        </pc:spChg>
        <pc:picChg chg="add mod">
          <ac:chgData name="KYUNG HANKYEOL" userId="f6e6b16ba33345c2" providerId="LiveId" clId="{02B620E1-40CC-40FF-922D-3A29C741989A}" dt="2020-01-16T07:22:06.099" v="1044" actId="12789"/>
          <ac:picMkLst>
            <pc:docMk/>
            <pc:sldMk cId="3554611333" sldId="526"/>
            <ac:picMk id="2" creationId="{10CCF3EA-74BE-4A53-A69B-5C2A455DBBEF}"/>
          </ac:picMkLst>
        </pc:picChg>
        <pc:picChg chg="add mod modCrop">
          <ac:chgData name="KYUNG HANKYEOL" userId="f6e6b16ba33345c2" providerId="LiveId" clId="{02B620E1-40CC-40FF-922D-3A29C741989A}" dt="2020-01-16T07:33:16.549" v="1361" actId="1076"/>
          <ac:picMkLst>
            <pc:docMk/>
            <pc:sldMk cId="3554611333" sldId="526"/>
            <ac:picMk id="6" creationId="{C488EA59-F412-4F0A-9040-AF491FEED8BA}"/>
          </ac:picMkLst>
        </pc:picChg>
      </pc:sldChg>
      <pc:sldChg chg="add del">
        <pc:chgData name="KYUNG HANKYEOL" userId="f6e6b16ba33345c2" providerId="LiveId" clId="{02B620E1-40CC-40FF-922D-3A29C741989A}" dt="2020-01-16T07:21:26.127" v="1032" actId="47"/>
        <pc:sldMkLst>
          <pc:docMk/>
          <pc:sldMk cId="841811779" sldId="527"/>
        </pc:sldMkLst>
      </pc:sldChg>
      <pc:sldChg chg="add del">
        <pc:chgData name="KYUNG HANKYEOL" userId="f6e6b16ba33345c2" providerId="LiveId" clId="{02B620E1-40CC-40FF-922D-3A29C741989A}" dt="2020-01-16T08:16:01.336" v="2317" actId="47"/>
        <pc:sldMkLst>
          <pc:docMk/>
          <pc:sldMk cId="3516365697" sldId="528"/>
        </pc:sldMkLst>
      </pc:sldChg>
      <pc:sldChg chg="addSp delSp modSp add">
        <pc:chgData name="KYUNG HANKYEOL" userId="f6e6b16ba33345c2" providerId="LiveId" clId="{02B620E1-40CC-40FF-922D-3A29C741989A}" dt="2020-01-16T07:42:56.726" v="1607"/>
        <pc:sldMkLst>
          <pc:docMk/>
          <pc:sldMk cId="2018793456" sldId="529"/>
        </pc:sldMkLst>
        <pc:spChg chg="mod">
          <ac:chgData name="KYUNG HANKYEOL" userId="f6e6b16ba33345c2" providerId="LiveId" clId="{02B620E1-40CC-40FF-922D-3A29C741989A}" dt="2020-01-16T07:33:38.415" v="1379" actId="20577"/>
          <ac:spMkLst>
            <pc:docMk/>
            <pc:sldMk cId="2018793456" sldId="529"/>
            <ac:spMk id="3" creationId="{91B7523D-3CD2-416D-BD43-6026F75B1843}"/>
          </ac:spMkLst>
        </pc:spChg>
        <pc:spChg chg="mod">
          <ac:chgData name="KYUNG HANKYEOL" userId="f6e6b16ba33345c2" providerId="LiveId" clId="{02B620E1-40CC-40FF-922D-3A29C741989A}" dt="2020-01-16T07:42:56.726" v="1607"/>
          <ac:spMkLst>
            <pc:docMk/>
            <pc:sldMk cId="2018793456" sldId="529"/>
            <ac:spMk id="4" creationId="{9487A5A5-7115-4F5F-BADE-654367480D09}"/>
          </ac:spMkLst>
        </pc:spChg>
        <pc:picChg chg="del">
          <ac:chgData name="KYUNG HANKYEOL" userId="f6e6b16ba33345c2" providerId="LiveId" clId="{02B620E1-40CC-40FF-922D-3A29C741989A}" dt="2020-01-16T07:34:21.886" v="1402" actId="478"/>
          <ac:picMkLst>
            <pc:docMk/>
            <pc:sldMk cId="2018793456" sldId="529"/>
            <ac:picMk id="2" creationId="{10CCF3EA-74BE-4A53-A69B-5C2A455DBBEF}"/>
          </ac:picMkLst>
        </pc:picChg>
        <pc:picChg chg="add del mod">
          <ac:chgData name="KYUNG HANKYEOL" userId="f6e6b16ba33345c2" providerId="LiveId" clId="{02B620E1-40CC-40FF-922D-3A29C741989A}" dt="2020-01-16T07:34:00.804" v="1394" actId="478"/>
          <ac:picMkLst>
            <pc:docMk/>
            <pc:sldMk cId="2018793456" sldId="529"/>
            <ac:picMk id="7" creationId="{92D7BFEC-C8F8-43F6-8501-193751CC9F44}"/>
          </ac:picMkLst>
        </pc:picChg>
        <pc:picChg chg="add mod ord">
          <ac:chgData name="KYUNG HANKYEOL" userId="f6e6b16ba33345c2" providerId="LiveId" clId="{02B620E1-40CC-40FF-922D-3A29C741989A}" dt="2020-01-16T07:34:21.084" v="1401" actId="167"/>
          <ac:picMkLst>
            <pc:docMk/>
            <pc:sldMk cId="2018793456" sldId="529"/>
            <ac:picMk id="8" creationId="{D30B1188-BDD4-4A9E-84FC-D6C6B96209FB}"/>
          </ac:picMkLst>
        </pc:picChg>
      </pc:sldChg>
      <pc:sldChg chg="add del">
        <pc:chgData name="KYUNG HANKYEOL" userId="f6e6b16ba33345c2" providerId="LiveId" clId="{02B620E1-40CC-40FF-922D-3A29C741989A}" dt="2020-01-16T07:43:00.921" v="1609"/>
        <pc:sldMkLst>
          <pc:docMk/>
          <pc:sldMk cId="1361437071" sldId="530"/>
        </pc:sldMkLst>
      </pc:sldChg>
      <pc:sldChg chg="addSp delSp modSp add">
        <pc:chgData name="KYUNG HANKYEOL" userId="f6e6b16ba33345c2" providerId="LiveId" clId="{02B620E1-40CC-40FF-922D-3A29C741989A}" dt="2020-01-16T08:06:31.601" v="1921" actId="1076"/>
        <pc:sldMkLst>
          <pc:docMk/>
          <pc:sldMk cId="1417663415" sldId="530"/>
        </pc:sldMkLst>
        <pc:spChg chg="add del mod">
          <ac:chgData name="KYUNG HANKYEOL" userId="f6e6b16ba33345c2" providerId="LiveId" clId="{02B620E1-40CC-40FF-922D-3A29C741989A}" dt="2020-01-16T08:06:10.254" v="1912" actId="478"/>
          <ac:spMkLst>
            <pc:docMk/>
            <pc:sldMk cId="1417663415" sldId="530"/>
            <ac:spMk id="2" creationId="{AC37312B-B9CB-4618-B17E-02E24FB5DE65}"/>
          </ac:spMkLst>
        </pc:spChg>
        <pc:spChg chg="mod">
          <ac:chgData name="KYUNG HANKYEOL" userId="f6e6b16ba33345c2" providerId="LiveId" clId="{02B620E1-40CC-40FF-922D-3A29C741989A}" dt="2020-01-16T08:04:12.358" v="1852" actId="20577"/>
          <ac:spMkLst>
            <pc:docMk/>
            <pc:sldMk cId="1417663415" sldId="530"/>
            <ac:spMk id="3" creationId="{91B7523D-3CD2-416D-BD43-6026F75B1843}"/>
          </ac:spMkLst>
        </pc:spChg>
        <pc:spChg chg="mod">
          <ac:chgData name="KYUNG HANKYEOL" userId="f6e6b16ba33345c2" providerId="LiveId" clId="{02B620E1-40CC-40FF-922D-3A29C741989A}" dt="2020-01-16T08:02:49.948" v="1815"/>
          <ac:spMkLst>
            <pc:docMk/>
            <pc:sldMk cId="1417663415" sldId="530"/>
            <ac:spMk id="4" creationId="{9487A5A5-7115-4F5F-BADE-654367480D09}"/>
          </ac:spMkLst>
        </pc:spChg>
        <pc:spChg chg="add mod">
          <ac:chgData name="KYUNG HANKYEOL" userId="f6e6b16ba33345c2" providerId="LiveId" clId="{02B620E1-40CC-40FF-922D-3A29C741989A}" dt="2020-01-16T08:05:44.721" v="1902" actId="571"/>
          <ac:spMkLst>
            <pc:docMk/>
            <pc:sldMk cId="1417663415" sldId="530"/>
            <ac:spMk id="10" creationId="{CBA9074B-E6FB-43EE-B0B6-C4F7D865031C}"/>
          </ac:spMkLst>
        </pc:spChg>
        <pc:spChg chg="add del mod">
          <ac:chgData name="KYUNG HANKYEOL" userId="f6e6b16ba33345c2" providerId="LiveId" clId="{02B620E1-40CC-40FF-922D-3A29C741989A}" dt="2020-01-16T08:06:10.254" v="1912" actId="478"/>
          <ac:spMkLst>
            <pc:docMk/>
            <pc:sldMk cId="1417663415" sldId="530"/>
            <ac:spMk id="11" creationId="{6ED68D5B-50B7-48A0-9C17-36BA2F79B95F}"/>
          </ac:spMkLst>
        </pc:spChg>
        <pc:spChg chg="add del mod">
          <ac:chgData name="KYUNG HANKYEOL" userId="f6e6b16ba33345c2" providerId="LiveId" clId="{02B620E1-40CC-40FF-922D-3A29C741989A}" dt="2020-01-16T08:06:10.254" v="1912" actId="478"/>
          <ac:spMkLst>
            <pc:docMk/>
            <pc:sldMk cId="1417663415" sldId="530"/>
            <ac:spMk id="12" creationId="{7AE243B3-B15B-4DC7-B6B2-8D03BF413BDB}"/>
          </ac:spMkLst>
        </pc:spChg>
        <pc:spChg chg="add mod">
          <ac:chgData name="KYUNG HANKYEOL" userId="f6e6b16ba33345c2" providerId="LiveId" clId="{02B620E1-40CC-40FF-922D-3A29C741989A}" dt="2020-01-16T08:06:03.436" v="1909" actId="1076"/>
          <ac:spMkLst>
            <pc:docMk/>
            <pc:sldMk cId="1417663415" sldId="530"/>
            <ac:spMk id="13" creationId="{C7FA173E-F418-4366-8E2C-FF2D1C15192A}"/>
          </ac:spMkLst>
        </pc:spChg>
        <pc:spChg chg="add mod">
          <ac:chgData name="KYUNG HANKYEOL" userId="f6e6b16ba33345c2" providerId="LiveId" clId="{02B620E1-40CC-40FF-922D-3A29C741989A}" dt="2020-01-16T08:06:28.283" v="1920" actId="1076"/>
          <ac:spMkLst>
            <pc:docMk/>
            <pc:sldMk cId="1417663415" sldId="530"/>
            <ac:spMk id="14" creationId="{AE3C407C-69C5-46D8-9DFA-CF1D98CF2295}"/>
          </ac:spMkLst>
        </pc:spChg>
        <pc:spChg chg="add mod">
          <ac:chgData name="KYUNG HANKYEOL" userId="f6e6b16ba33345c2" providerId="LiveId" clId="{02B620E1-40CC-40FF-922D-3A29C741989A}" dt="2020-01-16T08:06:31.601" v="1921" actId="1076"/>
          <ac:spMkLst>
            <pc:docMk/>
            <pc:sldMk cId="1417663415" sldId="530"/>
            <ac:spMk id="15" creationId="{CD389DD0-C51D-4022-81DA-1C07E4F1FCA5}"/>
          </ac:spMkLst>
        </pc:spChg>
        <pc:picChg chg="add del mod">
          <ac:chgData name="KYUNG HANKYEOL" userId="f6e6b16ba33345c2" providerId="LiveId" clId="{02B620E1-40CC-40FF-922D-3A29C741989A}" dt="2020-01-16T07:53:45.734" v="1636" actId="478"/>
          <ac:picMkLst>
            <pc:docMk/>
            <pc:sldMk cId="1417663415" sldId="530"/>
            <ac:picMk id="6" creationId="{C488EA59-F412-4F0A-9040-AF491FEED8BA}"/>
          </ac:picMkLst>
        </pc:picChg>
        <pc:picChg chg="mod ord">
          <ac:chgData name="KYUNG HANKYEOL" userId="f6e6b16ba33345c2" providerId="LiveId" clId="{02B620E1-40CC-40FF-922D-3A29C741989A}" dt="2020-01-16T08:05:58.891" v="1907" actId="1076"/>
          <ac:picMkLst>
            <pc:docMk/>
            <pc:sldMk cId="1417663415" sldId="530"/>
            <ac:picMk id="8" creationId="{D30B1188-BDD4-4A9E-84FC-D6C6B96209FB}"/>
          </ac:picMkLst>
        </pc:picChg>
        <pc:picChg chg="add mod">
          <ac:chgData name="KYUNG HANKYEOL" userId="f6e6b16ba33345c2" providerId="LiveId" clId="{02B620E1-40CC-40FF-922D-3A29C741989A}" dt="2020-01-16T08:06:01.442" v="1908" actId="1076"/>
          <ac:picMkLst>
            <pc:docMk/>
            <pc:sldMk cId="1417663415" sldId="530"/>
            <ac:picMk id="9" creationId="{4CFC1C88-8B18-4172-B5D9-8AAA3933DBF7}"/>
          </ac:picMkLst>
        </pc:picChg>
        <pc:picChg chg="add del mod">
          <ac:chgData name="KYUNG HANKYEOL" userId="f6e6b16ba33345c2" providerId="LiveId" clId="{02B620E1-40CC-40FF-922D-3A29C741989A}" dt="2020-01-16T08:03:43.062" v="1824" actId="478"/>
          <ac:picMkLst>
            <pc:docMk/>
            <pc:sldMk cId="1417663415" sldId="530"/>
            <ac:picMk id="1026" creationId="{F8A501E7-38DF-47A5-AB9C-78606D55CAEB}"/>
          </ac:picMkLst>
        </pc:picChg>
        <pc:picChg chg="add mod">
          <ac:chgData name="KYUNG HANKYEOL" userId="f6e6b16ba33345c2" providerId="LiveId" clId="{02B620E1-40CC-40FF-922D-3A29C741989A}" dt="2020-01-16T08:03:59.168" v="1828" actId="14100"/>
          <ac:picMkLst>
            <pc:docMk/>
            <pc:sldMk cId="1417663415" sldId="530"/>
            <ac:picMk id="1028" creationId="{F0A038B4-3FA1-4EB4-AF6D-3742731ABB72}"/>
          </ac:picMkLst>
        </pc:picChg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2063983489" sldId="530"/>
        </pc:sldMkLst>
      </pc:sldChg>
      <pc:sldChg chg="addSp delSp modSp add">
        <pc:chgData name="KYUNG HANKYEOL" userId="f6e6b16ba33345c2" providerId="LiveId" clId="{02B620E1-40CC-40FF-922D-3A29C741989A}" dt="2020-01-16T08:14:25.594" v="2292" actId="1076"/>
        <pc:sldMkLst>
          <pc:docMk/>
          <pc:sldMk cId="6222724" sldId="531"/>
        </pc:sldMkLst>
        <pc:spChg chg="mod">
          <ac:chgData name="KYUNG HANKYEOL" userId="f6e6b16ba33345c2" providerId="LiveId" clId="{02B620E1-40CC-40FF-922D-3A29C741989A}" dt="2020-01-16T08:04:26.302" v="1878" actId="20577"/>
          <ac:spMkLst>
            <pc:docMk/>
            <pc:sldMk cId="6222724" sldId="531"/>
            <ac:spMk id="3" creationId="{91B7523D-3CD2-416D-BD43-6026F75B1843}"/>
          </ac:spMkLst>
        </pc:spChg>
        <pc:spChg chg="mod">
          <ac:chgData name="KYUNG HANKYEOL" userId="f6e6b16ba33345c2" providerId="LiveId" clId="{02B620E1-40CC-40FF-922D-3A29C741989A}" dt="2020-01-16T08:14:24.046" v="2291"/>
          <ac:spMkLst>
            <pc:docMk/>
            <pc:sldMk cId="6222724" sldId="531"/>
            <ac:spMk id="4" creationId="{9487A5A5-7115-4F5F-BADE-654367480D09}"/>
          </ac:spMkLst>
        </pc:spChg>
        <pc:picChg chg="add del mod">
          <ac:chgData name="KYUNG HANKYEOL" userId="f6e6b16ba33345c2" providerId="LiveId" clId="{02B620E1-40CC-40FF-922D-3A29C741989A}" dt="2020-01-16T08:06:49.063" v="1923"/>
          <ac:picMkLst>
            <pc:docMk/>
            <pc:sldMk cId="6222724" sldId="531"/>
            <ac:picMk id="5" creationId="{6D17BC1F-9F20-4A15-85C3-456E8BC36670}"/>
          </ac:picMkLst>
        </pc:picChg>
        <pc:picChg chg="del">
          <ac:chgData name="KYUNG HANKYEOL" userId="f6e6b16ba33345c2" providerId="LiveId" clId="{02B620E1-40CC-40FF-922D-3A29C741989A}" dt="2020-01-16T08:07:14.502" v="1927" actId="478"/>
          <ac:picMkLst>
            <pc:docMk/>
            <pc:sldMk cId="6222724" sldId="531"/>
            <ac:picMk id="8" creationId="{D30B1188-BDD4-4A9E-84FC-D6C6B96209FB}"/>
          </ac:picMkLst>
        </pc:picChg>
        <pc:picChg chg="add mod">
          <ac:chgData name="KYUNG HANKYEOL" userId="f6e6b16ba33345c2" providerId="LiveId" clId="{02B620E1-40CC-40FF-922D-3A29C741989A}" dt="2020-01-16T08:07:13.355" v="1926" actId="14100"/>
          <ac:picMkLst>
            <pc:docMk/>
            <pc:sldMk cId="6222724" sldId="531"/>
            <ac:picMk id="9" creationId="{41513704-AABE-4A8D-8AEA-5E84BA4434DF}"/>
          </ac:picMkLst>
        </pc:picChg>
        <pc:picChg chg="del">
          <ac:chgData name="KYUNG HANKYEOL" userId="f6e6b16ba33345c2" providerId="LiveId" clId="{02B620E1-40CC-40FF-922D-3A29C741989A}" dt="2020-01-16T08:12:33.088" v="2092" actId="478"/>
          <ac:picMkLst>
            <pc:docMk/>
            <pc:sldMk cId="6222724" sldId="531"/>
            <ac:picMk id="1028" creationId="{F0A038B4-3FA1-4EB4-AF6D-3742731ABB72}"/>
          </ac:picMkLst>
        </pc:picChg>
        <pc:picChg chg="add mod">
          <ac:chgData name="KYUNG HANKYEOL" userId="f6e6b16ba33345c2" providerId="LiveId" clId="{02B620E1-40CC-40FF-922D-3A29C741989A}" dt="2020-01-16T08:14:25.594" v="2292" actId="1076"/>
          <ac:picMkLst>
            <pc:docMk/>
            <pc:sldMk cId="6222724" sldId="531"/>
            <ac:picMk id="2050" creationId="{1C17DD45-AC11-4499-BC04-3DFCF5AB1F44}"/>
          </ac:picMkLst>
        </pc:picChg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2554168381" sldId="531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943811992" sldId="532"/>
        </pc:sldMkLst>
      </pc:sldChg>
      <pc:sldChg chg="addSp delSp modSp add">
        <pc:chgData name="KYUNG HANKYEOL" userId="f6e6b16ba33345c2" providerId="LiveId" clId="{02B620E1-40CC-40FF-922D-3A29C741989A}" dt="2020-01-16T08:36:00.888" v="2898"/>
        <pc:sldMkLst>
          <pc:docMk/>
          <pc:sldMk cId="2468999500" sldId="532"/>
        </pc:sldMkLst>
        <pc:spChg chg="mod">
          <ac:chgData name="KYUNG HANKYEOL" userId="f6e6b16ba33345c2" providerId="LiveId" clId="{02B620E1-40CC-40FF-922D-3A29C741989A}" dt="2020-01-16T08:19:34.811" v="2321" actId="20577"/>
          <ac:spMkLst>
            <pc:docMk/>
            <pc:sldMk cId="2468999500" sldId="532"/>
            <ac:spMk id="3" creationId="{91B7523D-3CD2-416D-BD43-6026F75B1843}"/>
          </ac:spMkLst>
        </pc:spChg>
        <pc:spChg chg="mod">
          <ac:chgData name="KYUNG HANKYEOL" userId="f6e6b16ba33345c2" providerId="LiveId" clId="{02B620E1-40CC-40FF-922D-3A29C741989A}" dt="2020-01-16T08:36:00.888" v="2898"/>
          <ac:spMkLst>
            <pc:docMk/>
            <pc:sldMk cId="2468999500" sldId="532"/>
            <ac:spMk id="4" creationId="{9487A5A5-7115-4F5F-BADE-654367480D09}"/>
          </ac:spMkLst>
        </pc:spChg>
        <pc:picChg chg="add mod">
          <ac:chgData name="KYUNG HANKYEOL" userId="f6e6b16ba33345c2" providerId="LiveId" clId="{02B620E1-40CC-40FF-922D-3A29C741989A}" dt="2020-01-16T08:20:34.533" v="2333" actId="1076"/>
          <ac:picMkLst>
            <pc:docMk/>
            <pc:sldMk cId="2468999500" sldId="532"/>
            <ac:picMk id="6" creationId="{411499B6-8795-444F-8EA9-1A1A2CC34D7C}"/>
          </ac:picMkLst>
        </pc:picChg>
        <pc:picChg chg="del">
          <ac:chgData name="KYUNG HANKYEOL" userId="f6e6b16ba33345c2" providerId="LiveId" clId="{02B620E1-40CC-40FF-922D-3A29C741989A}" dt="2020-01-16T08:20:32.318" v="2332" actId="478"/>
          <ac:picMkLst>
            <pc:docMk/>
            <pc:sldMk cId="2468999500" sldId="532"/>
            <ac:picMk id="9" creationId="{41513704-AABE-4A8D-8AEA-5E84BA4434DF}"/>
          </ac:picMkLst>
        </pc:picChg>
        <pc:picChg chg="del">
          <ac:chgData name="KYUNG HANKYEOL" userId="f6e6b16ba33345c2" providerId="LiveId" clId="{02B620E1-40CC-40FF-922D-3A29C741989A}" dt="2020-01-16T08:24:21.905" v="2342" actId="478"/>
          <ac:picMkLst>
            <pc:docMk/>
            <pc:sldMk cId="2468999500" sldId="532"/>
            <ac:picMk id="2050" creationId="{1C17DD45-AC11-4499-BC04-3DFCF5AB1F44}"/>
          </ac:picMkLst>
        </pc:picChg>
        <pc:cxnChg chg="add mod">
          <ac:chgData name="KYUNG HANKYEOL" userId="f6e6b16ba33345c2" providerId="LiveId" clId="{02B620E1-40CC-40FF-922D-3A29C741989A}" dt="2020-01-16T08:20:41.206" v="2336" actId="1076"/>
          <ac:cxnSpMkLst>
            <pc:docMk/>
            <pc:sldMk cId="2468999500" sldId="532"/>
            <ac:cxnSpMk id="7" creationId="{FF50B9B3-BA68-4D6B-8DFB-9764119DB76A}"/>
          </ac:cxnSpMkLst>
        </pc:cxnChg>
      </pc:sldChg>
      <pc:sldChg chg="addSp delSp modSp add">
        <pc:chgData name="KYUNG HANKYEOL" userId="f6e6b16ba33345c2" providerId="LiveId" clId="{02B620E1-40CC-40FF-922D-3A29C741989A}" dt="2020-01-16T08:31:46.443" v="2822" actId="20577"/>
        <pc:sldMkLst>
          <pc:docMk/>
          <pc:sldMk cId="338229475" sldId="533"/>
        </pc:sldMkLst>
        <pc:spChg chg="mod">
          <ac:chgData name="KYUNG HANKYEOL" userId="f6e6b16ba33345c2" providerId="LiveId" clId="{02B620E1-40CC-40FF-922D-3A29C741989A}" dt="2020-01-16T08:14:52.439" v="2303" actId="20577"/>
          <ac:spMkLst>
            <pc:docMk/>
            <pc:sldMk cId="338229475" sldId="533"/>
            <ac:spMk id="3" creationId="{91B7523D-3CD2-416D-BD43-6026F75B1843}"/>
          </ac:spMkLst>
        </pc:spChg>
        <pc:spChg chg="mod">
          <ac:chgData name="KYUNG HANKYEOL" userId="f6e6b16ba33345c2" providerId="LiveId" clId="{02B620E1-40CC-40FF-922D-3A29C741989A}" dt="2020-01-16T08:31:46.443" v="2822" actId="20577"/>
          <ac:spMkLst>
            <pc:docMk/>
            <pc:sldMk cId="338229475" sldId="533"/>
            <ac:spMk id="4" creationId="{9487A5A5-7115-4F5F-BADE-654367480D09}"/>
          </ac:spMkLst>
        </pc:spChg>
        <pc:picChg chg="add mod ord">
          <ac:chgData name="KYUNG HANKYEOL" userId="f6e6b16ba33345c2" providerId="LiveId" clId="{02B620E1-40CC-40FF-922D-3A29C741989A}" dt="2020-01-16T08:15:50.052" v="2314" actId="167"/>
          <ac:picMkLst>
            <pc:docMk/>
            <pc:sldMk cId="338229475" sldId="533"/>
            <ac:picMk id="6" creationId="{42EFFC50-7274-46F8-A5D9-FB4619F27124}"/>
          </ac:picMkLst>
        </pc:picChg>
        <pc:picChg chg="del">
          <ac:chgData name="KYUNG HANKYEOL" userId="f6e6b16ba33345c2" providerId="LiveId" clId="{02B620E1-40CC-40FF-922D-3A29C741989A}" dt="2020-01-16T08:15:51.133" v="2315" actId="478"/>
          <ac:picMkLst>
            <pc:docMk/>
            <pc:sldMk cId="338229475" sldId="533"/>
            <ac:picMk id="9" creationId="{41513704-AABE-4A8D-8AEA-5E84BA4434DF}"/>
          </ac:picMkLst>
        </pc:picChg>
        <pc:picChg chg="del">
          <ac:chgData name="KYUNG HANKYEOL" userId="f6e6b16ba33345c2" providerId="LiveId" clId="{02B620E1-40CC-40FF-922D-3A29C741989A}" dt="2020-01-16T08:26:39.803" v="2482" actId="478"/>
          <ac:picMkLst>
            <pc:docMk/>
            <pc:sldMk cId="338229475" sldId="533"/>
            <ac:picMk id="2050" creationId="{1C17DD45-AC11-4499-BC04-3DFCF5AB1F44}"/>
          </ac:picMkLst>
        </pc:picChg>
        <pc:picChg chg="add mod">
          <ac:chgData name="KYUNG HANKYEOL" userId="f6e6b16ba33345c2" providerId="LiveId" clId="{02B620E1-40CC-40FF-922D-3A29C741989A}" dt="2020-01-16T08:31:08.463" v="2745" actId="1076"/>
          <ac:picMkLst>
            <pc:docMk/>
            <pc:sldMk cId="338229475" sldId="533"/>
            <ac:picMk id="3074" creationId="{4FBFBF4E-4B1A-4ECF-8B0E-301E1F5B231F}"/>
          </ac:picMkLst>
        </pc:picChg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2184241144" sldId="533"/>
        </pc:sldMkLst>
      </pc:sldChg>
      <pc:sldChg chg="addSp delSp modSp add">
        <pc:chgData name="KYUNG HANKYEOL" userId="f6e6b16ba33345c2" providerId="LiveId" clId="{02B620E1-40CC-40FF-922D-3A29C741989A}" dt="2020-01-20T06:29:56.902" v="3464"/>
        <pc:sldMkLst>
          <pc:docMk/>
          <pc:sldMk cId="939956924" sldId="534"/>
        </pc:sldMkLst>
        <pc:spChg chg="del mod">
          <ac:chgData name="KYUNG HANKYEOL" userId="f6e6b16ba33345c2" providerId="LiveId" clId="{02B620E1-40CC-40FF-922D-3A29C741989A}" dt="2020-01-16T08:35:27.994" v="2828" actId="478"/>
          <ac:spMkLst>
            <pc:docMk/>
            <pc:sldMk cId="939956924" sldId="534"/>
            <ac:spMk id="2" creationId="{C58C8A19-DD99-4AB0-A211-1B2C0D60F122}"/>
          </ac:spMkLst>
        </pc:spChg>
        <pc:spChg chg="mod">
          <ac:chgData name="KYUNG HANKYEOL" userId="f6e6b16ba33345c2" providerId="LiveId" clId="{02B620E1-40CC-40FF-922D-3A29C741989A}" dt="2020-01-20T06:29:56.902" v="3464"/>
          <ac:spMkLst>
            <pc:docMk/>
            <pc:sldMk cId="939956924" sldId="534"/>
            <ac:spMk id="5" creationId="{B20051A7-9F43-4113-A428-26E97E39D41E}"/>
          </ac:spMkLst>
        </pc:spChg>
        <pc:spChg chg="add mod">
          <ac:chgData name="KYUNG HANKYEOL" userId="f6e6b16ba33345c2" providerId="LiveId" clId="{02B620E1-40CC-40FF-922D-3A29C741989A}" dt="2020-01-17T06:42:59.085" v="3284"/>
          <ac:spMkLst>
            <pc:docMk/>
            <pc:sldMk cId="939956924" sldId="534"/>
            <ac:spMk id="6" creationId="{D9BAAE3D-BFF2-4FBB-9EC8-68876BBD9B74}"/>
          </ac:spMkLst>
        </pc:spChg>
        <pc:spChg chg="add del">
          <ac:chgData name="KYUNG HANKYEOL" userId="f6e6b16ba33345c2" providerId="LiveId" clId="{02B620E1-40CC-40FF-922D-3A29C741989A}" dt="2020-01-20T06:29:55.595" v="3462"/>
          <ac:spMkLst>
            <pc:docMk/>
            <pc:sldMk cId="939956924" sldId="534"/>
            <ac:spMk id="10" creationId="{060D002C-3D37-4307-8496-F7A5571EDFE9}"/>
          </ac:spMkLst>
        </pc:spChg>
        <pc:picChg chg="add mod">
          <ac:chgData name="KYUNG HANKYEOL" userId="f6e6b16ba33345c2" providerId="LiveId" clId="{02B620E1-40CC-40FF-922D-3A29C741989A}" dt="2020-01-16T08:35:24.538" v="2826" actId="1076"/>
          <ac:picMkLst>
            <pc:docMk/>
            <pc:sldMk cId="939956924" sldId="534"/>
            <ac:picMk id="4" creationId="{4F940815-3F3F-404A-8AC4-E987BDBE634D}"/>
          </ac:picMkLst>
        </pc:picChg>
        <pc:picChg chg="add del">
          <ac:chgData name="KYUNG HANKYEOL" userId="f6e6b16ba33345c2" providerId="LiveId" clId="{02B620E1-40CC-40FF-922D-3A29C741989A}" dt="2020-01-20T06:29:55.595" v="3462"/>
          <ac:picMkLst>
            <pc:docMk/>
            <pc:sldMk cId="939956924" sldId="534"/>
            <ac:picMk id="7" creationId="{8B36ED3F-A07C-49E0-AA2A-DE281D3DBE26}"/>
          </ac:picMkLst>
        </pc:picChg>
        <pc:picChg chg="add del">
          <ac:chgData name="KYUNG HANKYEOL" userId="f6e6b16ba33345c2" providerId="LiveId" clId="{02B620E1-40CC-40FF-922D-3A29C741989A}" dt="2020-01-20T06:29:55.595" v="3462"/>
          <ac:picMkLst>
            <pc:docMk/>
            <pc:sldMk cId="939956924" sldId="534"/>
            <ac:picMk id="8" creationId="{30FD9BEA-D8E7-4A8D-AFF5-732C294C3161}"/>
          </ac:picMkLst>
        </pc:picChg>
        <pc:picChg chg="add del">
          <ac:chgData name="KYUNG HANKYEOL" userId="f6e6b16ba33345c2" providerId="LiveId" clId="{02B620E1-40CC-40FF-922D-3A29C741989A}" dt="2020-01-20T06:29:55.595" v="3462"/>
          <ac:picMkLst>
            <pc:docMk/>
            <pc:sldMk cId="939956924" sldId="534"/>
            <ac:picMk id="9" creationId="{822B64B2-9D44-4CBA-98D8-4301B7C81319}"/>
          </ac:picMkLst>
        </pc:picChg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2965943827" sldId="534"/>
        </pc:sldMkLst>
      </pc:sldChg>
      <pc:sldChg chg="addSp delSp modSp add modAnim">
        <pc:chgData name="KYUNG HANKYEOL" userId="f6e6b16ba33345c2" providerId="LiveId" clId="{02B620E1-40CC-40FF-922D-3A29C741989A}" dt="2020-01-17T05:43:29.734" v="3239" actId="20577"/>
        <pc:sldMkLst>
          <pc:docMk/>
          <pc:sldMk cId="359748027" sldId="535"/>
        </pc:sldMkLst>
        <pc:spChg chg="del">
          <ac:chgData name="KYUNG HANKYEOL" userId="f6e6b16ba33345c2" providerId="LiveId" clId="{02B620E1-40CC-40FF-922D-3A29C741989A}" dt="2020-01-17T05:41:47.573" v="3231" actId="478"/>
          <ac:spMkLst>
            <pc:docMk/>
            <pc:sldMk cId="359748027" sldId="535"/>
            <ac:spMk id="2" creationId="{3A1A1930-082E-40A0-83D8-CDEC7E0FC44B}"/>
          </ac:spMkLst>
        </pc:spChg>
        <pc:spChg chg="del">
          <ac:chgData name="KYUNG HANKYEOL" userId="f6e6b16ba33345c2" providerId="LiveId" clId="{02B620E1-40CC-40FF-922D-3A29C741989A}" dt="2020-01-17T05:41:45.352" v="3230" actId="478"/>
          <ac:spMkLst>
            <pc:docMk/>
            <pc:sldMk cId="359748027" sldId="535"/>
            <ac:spMk id="3" creationId="{287AC0C9-AAC8-4D03-9283-37FC10D98F8A}"/>
          </ac:spMkLst>
        </pc:spChg>
        <pc:spChg chg="add del mod">
          <ac:chgData name="KYUNG HANKYEOL" userId="f6e6b16ba33345c2" providerId="LiveId" clId="{02B620E1-40CC-40FF-922D-3A29C741989A}" dt="2020-01-17T05:41:44.677" v="3229" actId="478"/>
          <ac:spMkLst>
            <pc:docMk/>
            <pc:sldMk cId="359748027" sldId="535"/>
            <ac:spMk id="4" creationId="{A7787200-D79B-43C2-99FD-C7739585EC43}"/>
          </ac:spMkLst>
        </pc:spChg>
        <pc:spChg chg="add mod">
          <ac:chgData name="KYUNG HANKYEOL" userId="f6e6b16ba33345c2" providerId="LiveId" clId="{02B620E1-40CC-40FF-922D-3A29C741989A}" dt="2020-01-17T05:43:29.734" v="3239" actId="20577"/>
          <ac:spMkLst>
            <pc:docMk/>
            <pc:sldMk cId="359748027" sldId="535"/>
            <ac:spMk id="6" creationId="{9F6C8705-219D-4D47-A6B9-D7347114580C}"/>
          </ac:spMkLst>
        </pc:spChg>
        <pc:picChg chg="add mod">
          <ac:chgData name="KYUNG HANKYEOL" userId="f6e6b16ba33345c2" providerId="LiveId" clId="{02B620E1-40CC-40FF-922D-3A29C741989A}" dt="2020-01-17T05:41:59.900" v="3234" actId="14100"/>
          <ac:picMkLst>
            <pc:docMk/>
            <pc:sldMk cId="359748027" sldId="535"/>
            <ac:picMk id="5" creationId="{614C091E-07B6-49F8-AAF7-583C23FFC96B}"/>
          </ac:picMkLst>
        </pc:picChg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2483286831" sldId="535"/>
        </pc:sldMkLst>
      </pc:sldChg>
      <pc:sldChg chg="add del">
        <pc:chgData name="KYUNG HANKYEOL" userId="f6e6b16ba33345c2" providerId="LiveId" clId="{02B620E1-40CC-40FF-922D-3A29C741989A}" dt="2020-01-16T08:36:09.746" v="2900"/>
        <pc:sldMkLst>
          <pc:docMk/>
          <pc:sldMk cId="3204539440" sldId="535"/>
        </pc:sldMkLst>
      </pc:sldChg>
      <pc:sldChg chg="addSp delSp modSp add del">
        <pc:chgData name="KYUNG HANKYEOL" userId="f6e6b16ba33345c2" providerId="LiveId" clId="{02B620E1-40CC-40FF-922D-3A29C741989A}" dt="2020-01-20T06:30:10.196" v="3467" actId="47"/>
        <pc:sldMkLst>
          <pc:docMk/>
          <pc:sldMk cId="1287211782" sldId="536"/>
        </pc:sldMkLst>
        <pc:spChg chg="del">
          <ac:chgData name="KYUNG HANKYEOL" userId="f6e6b16ba33345c2" providerId="LiveId" clId="{02B620E1-40CC-40FF-922D-3A29C741989A}" dt="2020-01-20T06:26:52.739" v="3286" actId="478"/>
          <ac:spMkLst>
            <pc:docMk/>
            <pc:sldMk cId="1287211782" sldId="536"/>
            <ac:spMk id="2" creationId="{0FE17E2D-D9BE-472B-AB47-B8C7B86175FC}"/>
          </ac:spMkLst>
        </pc:spChg>
        <pc:spChg chg="del">
          <ac:chgData name="KYUNG HANKYEOL" userId="f6e6b16ba33345c2" providerId="LiveId" clId="{02B620E1-40CC-40FF-922D-3A29C741989A}" dt="2020-01-20T06:26:53.385" v="3287" actId="478"/>
          <ac:spMkLst>
            <pc:docMk/>
            <pc:sldMk cId="1287211782" sldId="536"/>
            <ac:spMk id="3" creationId="{D67926A5-A2C4-4F25-B808-227E88F4305A}"/>
          </ac:spMkLst>
        </pc:spChg>
        <pc:spChg chg="add del mod">
          <ac:chgData name="KYUNG HANKYEOL" userId="f6e6b16ba33345c2" providerId="LiveId" clId="{02B620E1-40CC-40FF-922D-3A29C741989A}" dt="2020-01-20T06:27:09.993" v="3292" actId="478"/>
          <ac:spMkLst>
            <pc:docMk/>
            <pc:sldMk cId="1287211782" sldId="536"/>
            <ac:spMk id="4" creationId="{7ED3814F-A135-43E7-8408-64812ABAB778}"/>
          </ac:spMkLst>
        </pc:spChg>
        <pc:spChg chg="add del mod">
          <ac:chgData name="KYUNG HANKYEOL" userId="f6e6b16ba33345c2" providerId="LiveId" clId="{02B620E1-40CC-40FF-922D-3A29C741989A}" dt="2020-01-20T06:27:09.490" v="3291" actId="478"/>
          <ac:spMkLst>
            <pc:docMk/>
            <pc:sldMk cId="1287211782" sldId="536"/>
            <ac:spMk id="5" creationId="{96EDA342-F618-4049-9706-670B431B2525}"/>
          </ac:spMkLst>
        </pc:spChg>
        <pc:spChg chg="add del">
          <ac:chgData name="KYUNG HANKYEOL" userId="f6e6b16ba33345c2" providerId="LiveId" clId="{02B620E1-40CC-40FF-922D-3A29C741989A}" dt="2020-01-20T06:27:11.521" v="3293" actId="478"/>
          <ac:spMkLst>
            <pc:docMk/>
            <pc:sldMk cId="1287211782" sldId="536"/>
            <ac:spMk id="6" creationId="{2D9B793C-D52A-45E4-AED0-7CB1C5071C41}"/>
          </ac:spMkLst>
        </pc:spChg>
        <pc:spChg chg="add mod">
          <ac:chgData name="KYUNG HANKYEOL" userId="f6e6b16ba33345c2" providerId="LiveId" clId="{02B620E1-40CC-40FF-922D-3A29C741989A}" dt="2020-01-20T06:28:15.970" v="3418" actId="20577"/>
          <ac:spMkLst>
            <pc:docMk/>
            <pc:sldMk cId="1287211782" sldId="536"/>
            <ac:spMk id="10" creationId="{184EC65B-1BCB-42EE-8E0A-ACAEE42DDB4B}"/>
          </ac:spMkLst>
        </pc:spChg>
        <pc:picChg chg="add mod">
          <ac:chgData name="KYUNG HANKYEOL" userId="f6e6b16ba33345c2" providerId="LiveId" clId="{02B620E1-40CC-40FF-922D-3A29C741989A}" dt="2020-01-20T06:28:53.776" v="3427" actId="1076"/>
          <ac:picMkLst>
            <pc:docMk/>
            <pc:sldMk cId="1287211782" sldId="536"/>
            <ac:picMk id="7" creationId="{C374CF88-FB42-4979-ACA5-0A1A3E065276}"/>
          </ac:picMkLst>
        </pc:picChg>
        <pc:picChg chg="add mod">
          <ac:chgData name="KYUNG HANKYEOL" userId="f6e6b16ba33345c2" providerId="LiveId" clId="{02B620E1-40CC-40FF-922D-3A29C741989A}" dt="2020-01-20T06:28:53.776" v="3427" actId="1076"/>
          <ac:picMkLst>
            <pc:docMk/>
            <pc:sldMk cId="1287211782" sldId="536"/>
            <ac:picMk id="8" creationId="{AE3D121A-CC0F-4D14-9912-BD553AB792DC}"/>
          </ac:picMkLst>
        </pc:picChg>
        <pc:picChg chg="add mod">
          <ac:chgData name="KYUNG HANKYEOL" userId="f6e6b16ba33345c2" providerId="LiveId" clId="{02B620E1-40CC-40FF-922D-3A29C741989A}" dt="2020-01-20T06:28:32.055" v="3421" actId="408"/>
          <ac:picMkLst>
            <pc:docMk/>
            <pc:sldMk cId="1287211782" sldId="536"/>
            <ac:picMk id="9" creationId="{A14D2B93-8532-48AF-94B0-6BFCDB5AE228}"/>
          </ac:picMkLst>
        </pc:picChg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2774185841" sldId="536"/>
        </pc:sldMkLst>
      </pc:sldChg>
      <pc:sldChg chg="add del">
        <pc:chgData name="KYUNG HANKYEOL" userId="f6e6b16ba33345c2" providerId="LiveId" clId="{02B620E1-40CC-40FF-922D-3A29C741989A}" dt="2020-01-20T06:28:49.974" v="3424" actId="47"/>
        <pc:sldMkLst>
          <pc:docMk/>
          <pc:sldMk cId="185905485" sldId="537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744956811" sldId="537"/>
        </pc:sldMkLst>
      </pc:sldChg>
      <pc:sldChg chg="addSp delSp modSp add">
        <pc:chgData name="KYUNG HANKYEOL" userId="f6e6b16ba33345c2" providerId="LiveId" clId="{02B620E1-40CC-40FF-922D-3A29C741989A}" dt="2020-01-20T06:46:52.230" v="3509" actId="14100"/>
        <pc:sldMkLst>
          <pc:docMk/>
          <pc:sldMk cId="1942193849" sldId="538"/>
        </pc:sldMkLst>
        <pc:spChg chg="add del mod">
          <ac:chgData name="KYUNG HANKYEOL" userId="f6e6b16ba33345c2" providerId="LiveId" clId="{02B620E1-40CC-40FF-922D-3A29C741989A}" dt="2020-01-20T06:42:53.155" v="3475" actId="11529"/>
          <ac:spMkLst>
            <pc:docMk/>
            <pc:sldMk cId="1942193849" sldId="538"/>
            <ac:spMk id="2" creationId="{91C3B654-1204-467F-946D-6D79B05474F9}"/>
          </ac:spMkLst>
        </pc:spChg>
        <pc:spChg chg="add del mod">
          <ac:chgData name="KYUNG HANKYEOL" userId="f6e6b16ba33345c2" providerId="LiveId" clId="{02B620E1-40CC-40FF-922D-3A29C741989A}" dt="2020-01-20T06:43:07.435" v="3481" actId="11529"/>
          <ac:spMkLst>
            <pc:docMk/>
            <pc:sldMk cId="1942193849" sldId="538"/>
            <ac:spMk id="3" creationId="{2C1FEA36-B2E5-4A85-AB26-670103D1BEE2}"/>
          </ac:spMkLst>
        </pc:spChg>
        <pc:spChg chg="mod">
          <ac:chgData name="KYUNG HANKYEOL" userId="f6e6b16ba33345c2" providerId="LiveId" clId="{02B620E1-40CC-40FF-922D-3A29C741989A}" dt="2020-01-20T06:46:52.230" v="3509" actId="14100"/>
          <ac:spMkLst>
            <pc:docMk/>
            <pc:sldMk cId="1942193849" sldId="538"/>
            <ac:spMk id="5" creationId="{B20051A7-9F43-4113-A428-26E97E39D41E}"/>
          </ac:spMkLst>
        </pc:spChg>
        <pc:spChg chg="del">
          <ac:chgData name="KYUNG HANKYEOL" userId="f6e6b16ba33345c2" providerId="LiveId" clId="{02B620E1-40CC-40FF-922D-3A29C741989A}" dt="2020-01-20T06:28:57.113" v="3428" actId="478"/>
          <ac:spMkLst>
            <pc:docMk/>
            <pc:sldMk cId="1942193849" sldId="538"/>
            <ac:spMk id="6" creationId="{D9BAAE3D-BFF2-4FBB-9EC8-68876BBD9B74}"/>
          </ac:spMkLst>
        </pc:spChg>
        <pc:spChg chg="add mod">
          <ac:chgData name="KYUNG HANKYEOL" userId="f6e6b16ba33345c2" providerId="LiveId" clId="{02B620E1-40CC-40FF-922D-3A29C741989A}" dt="2020-01-20T06:42:26.902" v="3472" actId="1076"/>
          <ac:spMkLst>
            <pc:docMk/>
            <pc:sldMk cId="1942193849" sldId="538"/>
            <ac:spMk id="10" creationId="{15D34D2E-5A39-44DD-B27D-D3C95BE9D587}"/>
          </ac:spMkLst>
        </pc:spChg>
        <pc:spChg chg="add del mod">
          <ac:chgData name="KYUNG HANKYEOL" userId="f6e6b16ba33345c2" providerId="LiveId" clId="{02B620E1-40CC-40FF-922D-3A29C741989A}" dt="2020-01-20T06:43:17.634" v="3487" actId="478"/>
          <ac:spMkLst>
            <pc:docMk/>
            <pc:sldMk cId="1942193849" sldId="538"/>
            <ac:spMk id="11" creationId="{41D652DA-BEB9-43ED-B8EE-FB5235C558F7}"/>
          </ac:spMkLst>
        </pc:spChg>
        <pc:spChg chg="add del mod">
          <ac:chgData name="KYUNG HANKYEOL" userId="f6e6b16ba33345c2" providerId="LiveId" clId="{02B620E1-40CC-40FF-922D-3A29C741989A}" dt="2020-01-20T06:45:02.641" v="3489" actId="478"/>
          <ac:spMkLst>
            <pc:docMk/>
            <pc:sldMk cId="1942193849" sldId="538"/>
            <ac:spMk id="12" creationId="{B483A3A5-5D42-4273-9711-714C86F8B460}"/>
          </ac:spMkLst>
        </pc:spChg>
        <pc:picChg chg="del">
          <ac:chgData name="KYUNG HANKYEOL" userId="f6e6b16ba33345c2" providerId="LiveId" clId="{02B620E1-40CC-40FF-922D-3A29C741989A}" dt="2020-01-20T06:28:50.920" v="3425" actId="478"/>
          <ac:picMkLst>
            <pc:docMk/>
            <pc:sldMk cId="1942193849" sldId="538"/>
            <ac:picMk id="4" creationId="{4F940815-3F3F-404A-8AC4-E987BDBE634D}"/>
          </ac:picMkLst>
        </pc:picChg>
        <pc:picChg chg="add mod">
          <ac:chgData name="KYUNG HANKYEOL" userId="f6e6b16ba33345c2" providerId="LiveId" clId="{02B620E1-40CC-40FF-922D-3A29C741989A}" dt="2020-01-20T06:43:00.480" v="3479" actId="208"/>
          <ac:picMkLst>
            <pc:docMk/>
            <pc:sldMk cId="1942193849" sldId="538"/>
            <ac:picMk id="7" creationId="{73C6D307-062E-4505-9DEE-305F27EABE7E}"/>
          </ac:picMkLst>
        </pc:picChg>
        <pc:picChg chg="add mod">
          <ac:chgData name="KYUNG HANKYEOL" userId="f6e6b16ba33345c2" providerId="LiveId" clId="{02B620E1-40CC-40FF-922D-3A29C741989A}" dt="2020-01-20T06:43:10.209" v="3483" actId="1076"/>
          <ac:picMkLst>
            <pc:docMk/>
            <pc:sldMk cId="1942193849" sldId="538"/>
            <ac:picMk id="8" creationId="{E981F29F-035F-47E9-BFAF-D8F536D9856B}"/>
          </ac:picMkLst>
        </pc:picChg>
        <pc:picChg chg="add mod">
          <ac:chgData name="KYUNG HANKYEOL" userId="f6e6b16ba33345c2" providerId="LiveId" clId="{02B620E1-40CC-40FF-922D-3A29C741989A}" dt="2020-01-20T06:42:29.645" v="3473" actId="1076"/>
          <ac:picMkLst>
            <pc:docMk/>
            <pc:sldMk cId="1942193849" sldId="538"/>
            <ac:picMk id="9" creationId="{7C07A6C0-61CC-4EE8-9B5E-67C87CD6DAD0}"/>
          </ac:picMkLst>
        </pc:picChg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3995988721" sldId="538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2228985737" sldId="539"/>
        </pc:sldMkLst>
      </pc:sldChg>
      <pc:sldChg chg="add">
        <pc:chgData name="KYUNG HANKYEOL" userId="f6e6b16ba33345c2" providerId="LiveId" clId="{02B620E1-40CC-40FF-922D-3A29C741989A}" dt="2020-01-20T06:46:38.704" v="3490"/>
        <pc:sldMkLst>
          <pc:docMk/>
          <pc:sldMk cId="4236498820" sldId="539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1565750654" sldId="540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2163024100" sldId="541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351165718" sldId="542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4241195162" sldId="543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2110850043" sldId="544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1288966211" sldId="545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2744209270" sldId="546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1157991771" sldId="547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1848458299" sldId="548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535419814" sldId="549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1399538353" sldId="550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290221189" sldId="551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361831977" sldId="552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356098436" sldId="554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4273776392" sldId="555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4087815095" sldId="556"/>
        </pc:sldMkLst>
      </pc:sldChg>
      <pc:sldChg chg="del">
        <pc:chgData name="KYUNG HANKYEOL" userId="f6e6b16ba33345c2" providerId="LiveId" clId="{02B620E1-40CC-40FF-922D-3A29C741989A}" dt="2020-01-15T08:38:29.967" v="174" actId="47"/>
        <pc:sldMkLst>
          <pc:docMk/>
          <pc:sldMk cId="1860878414" sldId="557"/>
        </pc:sldMkLst>
      </pc:sldChg>
      <pc:sldMasterChg chg="modSldLayout">
        <pc:chgData name="KYUNG HANKYEOL" userId="f6e6b16ba33345c2" providerId="LiveId" clId="{02B620E1-40CC-40FF-922D-3A29C741989A}" dt="2020-01-15T08:35:53.465" v="57" actId="2711"/>
        <pc:sldMasterMkLst>
          <pc:docMk/>
          <pc:sldMasterMk cId="623487630" sldId="2147483648"/>
        </pc:sldMasterMkLst>
        <pc:sldLayoutChg chg="delSp">
          <pc:chgData name="KYUNG HANKYEOL" userId="f6e6b16ba33345c2" providerId="LiveId" clId="{02B620E1-40CC-40FF-922D-3A29C741989A}" dt="2020-01-15T08:26:20.922" v="12" actId="478"/>
          <pc:sldLayoutMkLst>
            <pc:docMk/>
            <pc:sldMasterMk cId="623487630" sldId="2147483648"/>
            <pc:sldLayoutMk cId="4049745955" sldId="2147483649"/>
          </pc:sldLayoutMkLst>
          <pc:picChg chg="del">
            <ac:chgData name="KYUNG HANKYEOL" userId="f6e6b16ba33345c2" providerId="LiveId" clId="{02B620E1-40CC-40FF-922D-3A29C741989A}" dt="2020-01-15T08:26:20.922" v="12" actId="478"/>
            <ac:picMkLst>
              <pc:docMk/>
              <pc:sldMasterMk cId="623487630" sldId="2147483648"/>
              <pc:sldLayoutMk cId="4049745955" sldId="2147483649"/>
              <ac:picMk id="9" creationId="{0B209453-592D-4BBA-9EB0-B0EC33FD61FE}"/>
            </ac:picMkLst>
          </pc:picChg>
        </pc:sldLayoutChg>
        <pc:sldLayoutChg chg="addSp delSp modSp">
          <pc:chgData name="KYUNG HANKYEOL" userId="f6e6b16ba33345c2" providerId="LiveId" clId="{02B620E1-40CC-40FF-922D-3A29C741989A}" dt="2020-01-15T08:35:53.465" v="57" actId="2711"/>
          <pc:sldLayoutMkLst>
            <pc:docMk/>
            <pc:sldMasterMk cId="623487630" sldId="2147483648"/>
            <pc:sldLayoutMk cId="1574345067" sldId="2147483660"/>
          </pc:sldLayoutMkLst>
          <pc:spChg chg="add del mod">
            <ac:chgData name="KYUNG HANKYEOL" userId="f6e6b16ba33345c2" providerId="LiveId" clId="{02B620E1-40CC-40FF-922D-3A29C741989A}" dt="2020-01-15T08:35:53.465" v="57" actId="2711"/>
            <ac:spMkLst>
              <pc:docMk/>
              <pc:sldMasterMk cId="623487630" sldId="2147483648"/>
              <pc:sldLayoutMk cId="1574345067" sldId="2147483660"/>
              <ac:spMk id="9" creationId="{6B0B5CEF-1143-4B67-BB5F-1F4FE198E368}"/>
            </ac:spMkLst>
          </pc:spChg>
          <pc:picChg chg="del">
            <ac:chgData name="KYUNG HANKYEOL" userId="f6e6b16ba33345c2" providerId="LiveId" clId="{02B620E1-40CC-40FF-922D-3A29C741989A}" dt="2020-01-15T08:26:40.685" v="39" actId="478"/>
            <ac:picMkLst>
              <pc:docMk/>
              <pc:sldMasterMk cId="623487630" sldId="2147483648"/>
              <pc:sldLayoutMk cId="1574345067" sldId="2147483660"/>
              <ac:picMk id="3" creationId="{B558F976-6A9E-413E-89B0-8858B53D9E3F}"/>
            </ac:picMkLst>
          </pc:picChg>
        </pc:sldLayoutChg>
      </pc:sldMasterChg>
    </pc:docChg>
  </pc:docChgLst>
  <pc:docChgLst>
    <pc:chgData name="KYUNG HANKYEOL" userId="f6e6b16ba33345c2" providerId="LiveId" clId="{CA3E3649-D76A-47A3-8295-E047D8AFEE23}"/>
    <pc:docChg chg="undo custSel addSld delSld modSld modSection">
      <pc:chgData name="KYUNG HANKYEOL" userId="f6e6b16ba33345c2" providerId="LiveId" clId="{CA3E3649-D76A-47A3-8295-E047D8AFEE23}" dt="2020-03-10T00:17:38.322" v="3924" actId="1076"/>
      <pc:docMkLst>
        <pc:docMk/>
      </pc:docMkLst>
      <pc:sldChg chg="modSp mod">
        <pc:chgData name="KYUNG HANKYEOL" userId="f6e6b16ba33345c2" providerId="LiveId" clId="{CA3E3649-D76A-47A3-8295-E047D8AFEE23}" dt="2020-03-09T23:29:59.219" v="71"/>
        <pc:sldMkLst>
          <pc:docMk/>
          <pc:sldMk cId="2459910664" sldId="256"/>
        </pc:sldMkLst>
        <pc:spChg chg="mod">
          <ac:chgData name="KYUNG HANKYEOL" userId="f6e6b16ba33345c2" providerId="LiveId" clId="{CA3E3649-D76A-47A3-8295-E047D8AFEE23}" dt="2020-03-09T23:29:59.219" v="71"/>
          <ac:spMkLst>
            <pc:docMk/>
            <pc:sldMk cId="2459910664" sldId="256"/>
            <ac:spMk id="2" creationId="{763BC1A2-B77F-443A-A758-58A286D41AF4}"/>
          </ac:spMkLst>
        </pc:spChg>
        <pc:spChg chg="mod">
          <ac:chgData name="KYUNG HANKYEOL" userId="f6e6b16ba33345c2" providerId="LiveId" clId="{CA3E3649-D76A-47A3-8295-E047D8AFEE23}" dt="2020-03-09T23:29:02.310" v="2" actId="20577"/>
          <ac:spMkLst>
            <pc:docMk/>
            <pc:sldMk cId="2459910664" sldId="256"/>
            <ac:spMk id="6" creationId="{4D5E3897-877A-4718-8A14-778E6E13AD89}"/>
          </ac:spMkLst>
        </pc:spChg>
      </pc:sldChg>
      <pc:sldChg chg="del">
        <pc:chgData name="KYUNG HANKYEOL" userId="f6e6b16ba33345c2" providerId="LiveId" clId="{CA3E3649-D76A-47A3-8295-E047D8AFEE23}" dt="2020-03-09T23:47:54.742" v="1051" actId="47"/>
        <pc:sldMkLst>
          <pc:docMk/>
          <pc:sldMk cId="957361738" sldId="544"/>
        </pc:sldMkLst>
      </pc:sldChg>
      <pc:sldChg chg="del">
        <pc:chgData name="KYUNG HANKYEOL" userId="f6e6b16ba33345c2" providerId="LiveId" clId="{CA3E3649-D76A-47A3-8295-E047D8AFEE23}" dt="2020-03-09T23:47:54.742" v="1051" actId="47"/>
        <pc:sldMkLst>
          <pc:docMk/>
          <pc:sldMk cId="166028587" sldId="546"/>
        </pc:sldMkLst>
      </pc:sldChg>
      <pc:sldChg chg="del">
        <pc:chgData name="KYUNG HANKYEOL" userId="f6e6b16ba33345c2" providerId="LiveId" clId="{CA3E3649-D76A-47A3-8295-E047D8AFEE23}" dt="2020-03-09T23:47:54.742" v="1051" actId="47"/>
        <pc:sldMkLst>
          <pc:docMk/>
          <pc:sldMk cId="4124127754" sldId="549"/>
        </pc:sldMkLst>
      </pc:sldChg>
      <pc:sldChg chg="del">
        <pc:chgData name="KYUNG HANKYEOL" userId="f6e6b16ba33345c2" providerId="LiveId" clId="{CA3E3649-D76A-47A3-8295-E047D8AFEE23}" dt="2020-03-09T23:47:54.742" v="1051" actId="47"/>
        <pc:sldMkLst>
          <pc:docMk/>
          <pc:sldMk cId="1691370951" sldId="550"/>
        </pc:sldMkLst>
      </pc:sldChg>
      <pc:sldChg chg="del">
        <pc:chgData name="KYUNG HANKYEOL" userId="f6e6b16ba33345c2" providerId="LiveId" clId="{CA3E3649-D76A-47A3-8295-E047D8AFEE23}" dt="2020-03-09T23:47:54.742" v="1051" actId="47"/>
        <pc:sldMkLst>
          <pc:docMk/>
          <pc:sldMk cId="2994725648" sldId="551"/>
        </pc:sldMkLst>
      </pc:sldChg>
      <pc:sldChg chg="del">
        <pc:chgData name="KYUNG HANKYEOL" userId="f6e6b16ba33345c2" providerId="LiveId" clId="{CA3E3649-D76A-47A3-8295-E047D8AFEE23}" dt="2020-03-09T23:47:54.742" v="1051" actId="47"/>
        <pc:sldMkLst>
          <pc:docMk/>
          <pc:sldMk cId="2236073751" sldId="554"/>
        </pc:sldMkLst>
      </pc:sldChg>
      <pc:sldChg chg="del">
        <pc:chgData name="KYUNG HANKYEOL" userId="f6e6b16ba33345c2" providerId="LiveId" clId="{CA3E3649-D76A-47A3-8295-E047D8AFEE23}" dt="2020-03-09T23:47:54.742" v="1051" actId="47"/>
        <pc:sldMkLst>
          <pc:docMk/>
          <pc:sldMk cId="227683123" sldId="555"/>
        </pc:sldMkLst>
      </pc:sldChg>
      <pc:sldChg chg="del">
        <pc:chgData name="KYUNG HANKYEOL" userId="f6e6b16ba33345c2" providerId="LiveId" clId="{CA3E3649-D76A-47A3-8295-E047D8AFEE23}" dt="2020-03-09T23:47:54.742" v="1051" actId="47"/>
        <pc:sldMkLst>
          <pc:docMk/>
          <pc:sldMk cId="626228182" sldId="556"/>
        </pc:sldMkLst>
      </pc:sldChg>
      <pc:sldChg chg="del">
        <pc:chgData name="KYUNG HANKYEOL" userId="f6e6b16ba33345c2" providerId="LiveId" clId="{CA3E3649-D76A-47A3-8295-E047D8AFEE23}" dt="2020-03-09T23:33:03.048" v="154" actId="47"/>
        <pc:sldMkLst>
          <pc:docMk/>
          <pc:sldMk cId="4193756434" sldId="558"/>
        </pc:sldMkLst>
      </pc:sldChg>
      <pc:sldChg chg="del">
        <pc:chgData name="KYUNG HANKYEOL" userId="f6e6b16ba33345c2" providerId="LiveId" clId="{CA3E3649-D76A-47A3-8295-E047D8AFEE23}" dt="2020-03-09T23:33:03.048" v="154" actId="47"/>
        <pc:sldMkLst>
          <pc:docMk/>
          <pc:sldMk cId="1216113664" sldId="559"/>
        </pc:sldMkLst>
      </pc:sldChg>
      <pc:sldChg chg="del">
        <pc:chgData name="KYUNG HANKYEOL" userId="f6e6b16ba33345c2" providerId="LiveId" clId="{CA3E3649-D76A-47A3-8295-E047D8AFEE23}" dt="2020-03-09T23:33:03.048" v="154" actId="47"/>
        <pc:sldMkLst>
          <pc:docMk/>
          <pc:sldMk cId="3267517994" sldId="560"/>
        </pc:sldMkLst>
      </pc:sldChg>
      <pc:sldChg chg="modSp mod modAnim">
        <pc:chgData name="KYUNG HANKYEOL" userId="f6e6b16ba33345c2" providerId="LiveId" clId="{CA3E3649-D76A-47A3-8295-E047D8AFEE23}" dt="2020-03-10T00:13:13.886" v="3333" actId="20577"/>
        <pc:sldMkLst>
          <pc:docMk/>
          <pc:sldMk cId="455817371" sldId="561"/>
        </pc:sldMkLst>
        <pc:spChg chg="mod">
          <ac:chgData name="KYUNG HANKYEOL" userId="f6e6b16ba33345c2" providerId="LiveId" clId="{CA3E3649-D76A-47A3-8295-E047D8AFEE23}" dt="2020-03-10T00:13:13.886" v="3333" actId="20577"/>
          <ac:spMkLst>
            <pc:docMk/>
            <pc:sldMk cId="455817371" sldId="561"/>
            <ac:spMk id="5" creationId="{97E8844F-0733-4019-AB89-FA6E06CAE565}"/>
          </ac:spMkLst>
        </pc:spChg>
        <pc:spChg chg="mod">
          <ac:chgData name="KYUNG HANKYEOL" userId="f6e6b16ba33345c2" providerId="LiveId" clId="{CA3E3649-D76A-47A3-8295-E047D8AFEE23}" dt="2020-03-09T23:57:49.881" v="1372" actId="1076"/>
          <ac:spMkLst>
            <pc:docMk/>
            <pc:sldMk cId="455817371" sldId="561"/>
            <ac:spMk id="7" creationId="{A65A0737-C520-4460-B0DB-39B13C3D5E9D}"/>
          </ac:spMkLst>
        </pc:spChg>
      </pc:sldChg>
      <pc:sldChg chg="addSp modSp mod modAnim">
        <pc:chgData name="KYUNG HANKYEOL" userId="f6e6b16ba33345c2" providerId="LiveId" clId="{CA3E3649-D76A-47A3-8295-E047D8AFEE23}" dt="2020-03-09T23:38:51.986" v="970" actId="20577"/>
        <pc:sldMkLst>
          <pc:docMk/>
          <pc:sldMk cId="2796909033" sldId="562"/>
        </pc:sldMkLst>
        <pc:spChg chg="add mod">
          <ac:chgData name="KYUNG HANKYEOL" userId="f6e6b16ba33345c2" providerId="LiveId" clId="{CA3E3649-D76A-47A3-8295-E047D8AFEE23}" dt="2020-03-09T23:32:00.933" v="146" actId="403"/>
          <ac:spMkLst>
            <pc:docMk/>
            <pc:sldMk cId="2796909033" sldId="562"/>
            <ac:spMk id="4" creationId="{C757B9F2-2C81-4A76-9035-46BF7D1A7BED}"/>
          </ac:spMkLst>
        </pc:spChg>
        <pc:spChg chg="mod">
          <ac:chgData name="KYUNG HANKYEOL" userId="f6e6b16ba33345c2" providerId="LiveId" clId="{CA3E3649-D76A-47A3-8295-E047D8AFEE23}" dt="2020-03-09T23:37:09.400" v="923" actId="6549"/>
          <ac:spMkLst>
            <pc:docMk/>
            <pc:sldMk cId="2796909033" sldId="562"/>
            <ac:spMk id="5" creationId="{97E8844F-0733-4019-AB89-FA6E06CAE565}"/>
          </ac:spMkLst>
        </pc:spChg>
        <pc:spChg chg="add mod">
          <ac:chgData name="KYUNG HANKYEOL" userId="f6e6b16ba33345c2" providerId="LiveId" clId="{CA3E3649-D76A-47A3-8295-E047D8AFEE23}" dt="2020-03-09T23:37:31.323" v="964" actId="122"/>
          <ac:spMkLst>
            <pc:docMk/>
            <pc:sldMk cId="2796909033" sldId="562"/>
            <ac:spMk id="6" creationId="{3C345699-C04C-452D-9CD8-26BD07CC925A}"/>
          </ac:spMkLst>
        </pc:spChg>
        <pc:spChg chg="mod">
          <ac:chgData name="KYUNG HANKYEOL" userId="f6e6b16ba33345c2" providerId="LiveId" clId="{CA3E3649-D76A-47A3-8295-E047D8AFEE23}" dt="2020-03-09T23:38:51.986" v="970" actId="20577"/>
          <ac:spMkLst>
            <pc:docMk/>
            <pc:sldMk cId="2796909033" sldId="562"/>
            <ac:spMk id="7" creationId="{A65A0737-C520-4460-B0DB-39B13C3D5E9D}"/>
          </ac:spMkLst>
        </pc:spChg>
      </pc:sldChg>
      <pc:sldChg chg="addSp delSp modSp add mod delAnim modAnim">
        <pc:chgData name="KYUNG HANKYEOL" userId="f6e6b16ba33345c2" providerId="LiveId" clId="{CA3E3649-D76A-47A3-8295-E047D8AFEE23}" dt="2020-03-09T23:46:25.853" v="1036" actId="1076"/>
        <pc:sldMkLst>
          <pc:docMk/>
          <pc:sldMk cId="958187324" sldId="563"/>
        </pc:sldMkLst>
        <pc:spChg chg="del">
          <ac:chgData name="KYUNG HANKYEOL" userId="f6e6b16ba33345c2" providerId="LiveId" clId="{CA3E3649-D76A-47A3-8295-E047D8AFEE23}" dt="2020-03-09T23:39:02.668" v="990" actId="478"/>
          <ac:spMkLst>
            <pc:docMk/>
            <pc:sldMk cId="958187324" sldId="563"/>
            <ac:spMk id="4" creationId="{C757B9F2-2C81-4A76-9035-46BF7D1A7BED}"/>
          </ac:spMkLst>
        </pc:spChg>
        <pc:spChg chg="del">
          <ac:chgData name="KYUNG HANKYEOL" userId="f6e6b16ba33345c2" providerId="LiveId" clId="{CA3E3649-D76A-47A3-8295-E047D8AFEE23}" dt="2020-03-09T23:39:03.689" v="991" actId="478"/>
          <ac:spMkLst>
            <pc:docMk/>
            <pc:sldMk cId="958187324" sldId="563"/>
            <ac:spMk id="5" creationId="{97E8844F-0733-4019-AB89-FA6E06CAE565}"/>
          </ac:spMkLst>
        </pc:spChg>
        <pc:spChg chg="del">
          <ac:chgData name="KYUNG HANKYEOL" userId="f6e6b16ba33345c2" providerId="LiveId" clId="{CA3E3649-D76A-47A3-8295-E047D8AFEE23}" dt="2020-03-09T23:39:01.562" v="989" actId="478"/>
          <ac:spMkLst>
            <pc:docMk/>
            <pc:sldMk cId="958187324" sldId="563"/>
            <ac:spMk id="6" creationId="{3C345699-C04C-452D-9CD8-26BD07CC925A}"/>
          </ac:spMkLst>
        </pc:spChg>
        <pc:spChg chg="mod">
          <ac:chgData name="KYUNG HANKYEOL" userId="f6e6b16ba33345c2" providerId="LiveId" clId="{CA3E3649-D76A-47A3-8295-E047D8AFEE23}" dt="2020-03-09T23:45:42.569" v="1032"/>
          <ac:spMkLst>
            <pc:docMk/>
            <pc:sldMk cId="958187324" sldId="563"/>
            <ac:spMk id="7" creationId="{A65A0737-C520-4460-B0DB-39B13C3D5E9D}"/>
          </ac:spMkLst>
        </pc:spChg>
        <pc:picChg chg="add mod">
          <ac:chgData name="KYUNG HANKYEOL" userId="f6e6b16ba33345c2" providerId="LiveId" clId="{CA3E3649-D76A-47A3-8295-E047D8AFEE23}" dt="2020-03-09T23:43:53.174" v="1023" actId="1076"/>
          <ac:picMkLst>
            <pc:docMk/>
            <pc:sldMk cId="958187324" sldId="563"/>
            <ac:picMk id="3" creationId="{B74E78C0-BE9C-407A-BB1E-C8AB1C9854A0}"/>
          </ac:picMkLst>
        </pc:picChg>
        <pc:picChg chg="add mod">
          <ac:chgData name="KYUNG HANKYEOL" userId="f6e6b16ba33345c2" providerId="LiveId" clId="{CA3E3649-D76A-47A3-8295-E047D8AFEE23}" dt="2020-03-09T23:43:44.178" v="1021" actId="14100"/>
          <ac:picMkLst>
            <pc:docMk/>
            <pc:sldMk cId="958187324" sldId="563"/>
            <ac:picMk id="8" creationId="{DF6F32FC-3207-4C0E-ABF4-EA201D28E912}"/>
          </ac:picMkLst>
        </pc:picChg>
        <pc:picChg chg="add mod">
          <ac:chgData name="KYUNG HANKYEOL" userId="f6e6b16ba33345c2" providerId="LiveId" clId="{CA3E3649-D76A-47A3-8295-E047D8AFEE23}" dt="2020-03-09T23:46:25.853" v="1036" actId="1076"/>
          <ac:picMkLst>
            <pc:docMk/>
            <pc:sldMk cId="958187324" sldId="563"/>
            <ac:picMk id="10" creationId="{6348F542-419B-4D22-8454-BC75A4B606E8}"/>
          </ac:picMkLst>
        </pc:picChg>
      </pc:sldChg>
      <pc:sldChg chg="addSp delSp modSp add mod delAnim">
        <pc:chgData name="KYUNG HANKYEOL" userId="f6e6b16ba33345c2" providerId="LiveId" clId="{CA3E3649-D76A-47A3-8295-E047D8AFEE23}" dt="2020-03-09T23:47:16.934" v="1049"/>
        <pc:sldMkLst>
          <pc:docMk/>
          <pc:sldMk cId="876276989" sldId="564"/>
        </pc:sldMkLst>
        <pc:spChg chg="mod">
          <ac:chgData name="KYUNG HANKYEOL" userId="f6e6b16ba33345c2" providerId="LiveId" clId="{CA3E3649-D76A-47A3-8295-E047D8AFEE23}" dt="2020-03-09T23:47:16.934" v="1049"/>
          <ac:spMkLst>
            <pc:docMk/>
            <pc:sldMk cId="876276989" sldId="564"/>
            <ac:spMk id="7" creationId="{A65A0737-C520-4460-B0DB-39B13C3D5E9D}"/>
          </ac:spMkLst>
        </pc:spChg>
        <pc:picChg chg="del mod">
          <ac:chgData name="KYUNG HANKYEOL" userId="f6e6b16ba33345c2" providerId="LiveId" clId="{CA3E3649-D76A-47A3-8295-E047D8AFEE23}" dt="2020-03-09T23:47:09.395" v="1044" actId="478"/>
          <ac:picMkLst>
            <pc:docMk/>
            <pc:sldMk cId="876276989" sldId="564"/>
            <ac:picMk id="3" creationId="{B74E78C0-BE9C-407A-BB1E-C8AB1C9854A0}"/>
          </ac:picMkLst>
        </pc:picChg>
        <pc:picChg chg="add mod">
          <ac:chgData name="KYUNG HANKYEOL" userId="f6e6b16ba33345c2" providerId="LiveId" clId="{CA3E3649-D76A-47A3-8295-E047D8AFEE23}" dt="2020-03-09T23:47:14.139" v="1046" actId="1076"/>
          <ac:picMkLst>
            <pc:docMk/>
            <pc:sldMk cId="876276989" sldId="564"/>
            <ac:picMk id="4" creationId="{8DEF968D-92C3-4BEE-810E-3405D5D70C1F}"/>
          </ac:picMkLst>
        </pc:picChg>
        <pc:picChg chg="del">
          <ac:chgData name="KYUNG HANKYEOL" userId="f6e6b16ba33345c2" providerId="LiveId" clId="{CA3E3649-D76A-47A3-8295-E047D8AFEE23}" dt="2020-03-09T23:46:31.931" v="1039" actId="478"/>
          <ac:picMkLst>
            <pc:docMk/>
            <pc:sldMk cId="876276989" sldId="564"/>
            <ac:picMk id="8" creationId="{DF6F32FC-3207-4C0E-ABF4-EA201D28E912}"/>
          </ac:picMkLst>
        </pc:picChg>
        <pc:picChg chg="del">
          <ac:chgData name="KYUNG HANKYEOL" userId="f6e6b16ba33345c2" providerId="LiveId" clId="{CA3E3649-D76A-47A3-8295-E047D8AFEE23}" dt="2020-03-09T23:46:30.739" v="1038" actId="478"/>
          <ac:picMkLst>
            <pc:docMk/>
            <pc:sldMk cId="876276989" sldId="564"/>
            <ac:picMk id="10" creationId="{6348F542-419B-4D22-8454-BC75A4B606E8}"/>
          </ac:picMkLst>
        </pc:picChg>
      </pc:sldChg>
      <pc:sldChg chg="addSp delSp modSp add mod modAnim">
        <pc:chgData name="KYUNG HANKYEOL" userId="f6e6b16ba33345c2" providerId="LiveId" clId="{CA3E3649-D76A-47A3-8295-E047D8AFEE23}" dt="2020-03-09T23:56:24.856" v="1345"/>
        <pc:sldMkLst>
          <pc:docMk/>
          <pc:sldMk cId="1127695221" sldId="565"/>
        </pc:sldMkLst>
        <pc:spChg chg="add del mod">
          <ac:chgData name="KYUNG HANKYEOL" userId="f6e6b16ba33345c2" providerId="LiveId" clId="{CA3E3649-D76A-47A3-8295-E047D8AFEE23}" dt="2020-03-09T23:55:12.238" v="1339"/>
          <ac:spMkLst>
            <pc:docMk/>
            <pc:sldMk cId="1127695221" sldId="565"/>
            <ac:spMk id="5" creationId="{44EB076F-928D-46DE-9746-8A339C974CD9}"/>
          </ac:spMkLst>
        </pc:spChg>
        <pc:picChg chg="add mod modCrop">
          <ac:chgData name="KYUNG HANKYEOL" userId="f6e6b16ba33345c2" providerId="LiveId" clId="{CA3E3649-D76A-47A3-8295-E047D8AFEE23}" dt="2020-03-09T23:52:00.652" v="1060" actId="1076"/>
          <ac:picMkLst>
            <pc:docMk/>
            <pc:sldMk cId="1127695221" sldId="565"/>
            <ac:picMk id="2" creationId="{2A8B8E75-A31D-4579-A72D-03110751179F}"/>
          </ac:picMkLst>
        </pc:picChg>
        <pc:picChg chg="del">
          <ac:chgData name="KYUNG HANKYEOL" userId="f6e6b16ba33345c2" providerId="LiveId" clId="{CA3E3649-D76A-47A3-8295-E047D8AFEE23}" dt="2020-03-09T23:49:23.758" v="1052" actId="478"/>
          <ac:picMkLst>
            <pc:docMk/>
            <pc:sldMk cId="1127695221" sldId="565"/>
            <ac:picMk id="4" creationId="{8DEF968D-92C3-4BEE-810E-3405D5D70C1F}"/>
          </ac:picMkLst>
        </pc:picChg>
        <pc:picChg chg="add mod">
          <ac:chgData name="KYUNG HANKYEOL" userId="f6e6b16ba33345c2" providerId="LiveId" clId="{CA3E3649-D76A-47A3-8295-E047D8AFEE23}" dt="2020-03-09T23:56:21.033" v="1344" actId="1076"/>
          <ac:picMkLst>
            <pc:docMk/>
            <pc:sldMk cId="1127695221" sldId="565"/>
            <ac:picMk id="6" creationId="{1A914045-3C7A-4F22-8295-4B860679ED54}"/>
          </ac:picMkLst>
        </pc:picChg>
      </pc:sldChg>
      <pc:sldChg chg="modSp add del mod">
        <pc:chgData name="KYUNG HANKYEOL" userId="f6e6b16ba33345c2" providerId="LiveId" clId="{CA3E3649-D76A-47A3-8295-E047D8AFEE23}" dt="2020-03-10T00:11:28.180" v="3188" actId="47"/>
        <pc:sldMkLst>
          <pc:docMk/>
          <pc:sldMk cId="3843708737" sldId="566"/>
        </pc:sldMkLst>
        <pc:spChg chg="mod">
          <ac:chgData name="KYUNG HANKYEOL" userId="f6e6b16ba33345c2" providerId="LiveId" clId="{CA3E3649-D76A-47A3-8295-E047D8AFEE23}" dt="2020-03-10T00:11:12.326" v="3187" actId="2711"/>
          <ac:spMkLst>
            <pc:docMk/>
            <pc:sldMk cId="3843708737" sldId="566"/>
            <ac:spMk id="5" creationId="{97E8844F-0733-4019-AB89-FA6E06CAE565}"/>
          </ac:spMkLst>
        </pc:spChg>
      </pc:sldChg>
      <pc:sldChg chg="modSp add mod">
        <pc:chgData name="KYUNG HANKYEOL" userId="f6e6b16ba33345c2" providerId="LiveId" clId="{CA3E3649-D76A-47A3-8295-E047D8AFEE23}" dt="2020-03-10T00:17:38.322" v="3924" actId="1076"/>
        <pc:sldMkLst>
          <pc:docMk/>
          <pc:sldMk cId="3972169123" sldId="567"/>
        </pc:sldMkLst>
        <pc:spChg chg="mod">
          <ac:chgData name="KYUNG HANKYEOL" userId="f6e6b16ba33345c2" providerId="LiveId" clId="{CA3E3649-D76A-47A3-8295-E047D8AFEE23}" dt="2020-03-10T00:17:38.322" v="3924" actId="1076"/>
          <ac:spMkLst>
            <pc:docMk/>
            <pc:sldMk cId="3972169123" sldId="567"/>
            <ac:spMk id="5" creationId="{97E8844F-0733-4019-AB89-FA6E06CAE565}"/>
          </ac:spMkLst>
        </pc:spChg>
        <pc:spChg chg="mod">
          <ac:chgData name="KYUNG HANKYEOL" userId="f6e6b16ba33345c2" providerId="LiveId" clId="{CA3E3649-D76A-47A3-8295-E047D8AFEE23}" dt="2020-03-10T00:11:31" v="3189" actId="1076"/>
          <ac:spMkLst>
            <pc:docMk/>
            <pc:sldMk cId="3972169123" sldId="567"/>
            <ac:spMk id="7" creationId="{A65A0737-C520-4460-B0DB-39B13C3D5E9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F0E2D0-8BB2-49A2-8742-77AF9C1C309D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37E45A-6742-4051-BBB8-7B612A2BE7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340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37E45A-6742-4051-BBB8-7B612A2BE7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957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37E45A-6742-4051-BBB8-7B612A2BE78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09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37E45A-6742-4051-BBB8-7B612A2BE78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991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F2F067-6256-4DAB-8C91-80835E7C4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85DD74-EE76-4066-BBD0-24378C166B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ACBA87-BC6A-47A6-B2B7-6627228A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F2B45D-164D-4D04-99A4-601E4D4CA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480ACD-33C7-4661-A667-C99C8C47B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9745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E2AE88-96A6-4A07-BF1D-646AEE36F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E0B8D2-F237-4F74-B409-93956C6AE5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5860F6-CED1-44E8-BF1F-710A0F21A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0991DE-9D0E-4D86-BF26-E3161A107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23644F-9743-4B15-BB4E-DB4537507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954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D41482F-5D86-478D-9CDF-37125E918A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C1BB4E-A3EB-4B5C-B93F-0E33147F26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62E700-947E-4196-AB36-3A4004F38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79078D-BEC8-46EF-8A86-9680C2EB7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EAFDD5-9523-4E8B-985E-1C0A99938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2304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layout12_shape1"/>
          <p:cNvCxnSpPr/>
          <p:nvPr/>
        </p:nvCxnSpPr>
        <p:spPr>
          <a:xfrm>
            <a:off x="1066800" y="409575"/>
            <a:ext cx="9906000" cy="0"/>
          </a:xfrm>
          <a:prstGeom prst="line">
            <a:avLst/>
          </a:prstGeom>
          <a:ln w="3175" cap="flat">
            <a:solidFill>
              <a:srgbClr val="0078EF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8086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10D87D-0D50-441B-B55B-E1DA51EEF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D8DF9B-A309-4C96-9F4D-5407F7751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8278BE-8A39-41B1-B808-C84E2398D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1BF23-184E-4DCD-BB43-FD378B2E9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721B45-7AEA-41B7-9349-BD98DCD62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9678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A6C225-63F0-42B6-8851-E43A9DFC3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2929FB-85EB-4FBF-B868-CA80795B95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762530-1FAD-4FAA-A37B-A7E537EC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55B394-B1EC-43FF-ACE2-FC3BD582B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D28C2A-64B6-4D4D-9A2C-CCB68B518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768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6E2C9C-E08D-4E2B-BF4D-CA5CD86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FF9B52-FF78-439A-B8B5-A1C79072AE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DCBE83-2A7C-4194-A9EF-9FDF1AAB9A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885F9B-AF14-4B82-BEEB-2F2FA18DD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64DB92-ECD4-4EB8-8A4E-0ADF28E25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61AD7C-9B44-43DE-9BDC-D47B7BA85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102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2F6186-2E55-4D7C-B7D5-FFED9B237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54F8E3-49E2-4118-8750-D5947B041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DECD9-6C2A-4F45-9962-D27D835CEB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A06FFAF-46DA-4B35-9BE6-212BFAE277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B4EBD9-D1BB-4DEE-8BF9-42928822A5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ED2BAC4-BAD3-4572-A10B-CC250BEF2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49A09B-2425-4E72-9E2A-14985F092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8631446-55F4-4360-A880-F65E78BC6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533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A89336-69B2-4518-9011-6B2CA02AD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3195B83-CF5D-401B-9042-3126FE3DA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FC3155-2F2D-4FAE-8DBB-B44F3E2A2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A0CC91-B5E9-4D6B-B4B4-F4172D85C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690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ED2E3CF-503C-43FA-B22A-F8A116ED1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DA9409-256D-455D-A7E1-F60596506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E4AE773-FC21-43AC-B7BD-1FA35FC31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205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840AE0-8378-4281-85C7-35B4322E3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5659F1-1B86-4A50-A409-4B6883575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F26B82-93F7-45E4-93FF-E4929E090E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072819-FFDA-4A0C-B221-22FA73BE1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2F00AD-4723-4235-A25F-71DBA7F2C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B950DC-7B4E-406F-9D52-FAB516F95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4552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F63321-C387-484B-9940-7CCCD65C8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36C72FB-C691-41AA-B2F6-845E4D010A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7436E9-99DB-494C-B13A-50310DD374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1256AB-2AF2-4CBF-B945-93DEBBC7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5115AC-B9A3-4268-937D-3CB1B5908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15AC21-F9A3-4659-867B-D883BF7FC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287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A4C6631-2B69-463D-9155-DE87A4D6A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931E96-42C9-4589-808F-7ED68D5AA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F3C28D-5363-4750-B6F8-AD937498D9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B56E6-4468-4279-ACEC-94D366018A5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B30B81-D436-481A-9303-D67FA39540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E412ED-8386-4455-BF0D-6238E787B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FD691-060F-4056-99A2-0DA252931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48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4BAF05B-2A43-4140-BA17-EBF2386F5A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8EF"/>
          </a:solidFill>
          <a:ln>
            <a:solidFill>
              <a:srgbClr val="652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4618D41-A26F-4249-86A7-311E918836BC}"/>
              </a:ext>
            </a:extLst>
          </p:cNvPr>
          <p:cNvGrpSpPr/>
          <p:nvPr/>
        </p:nvGrpSpPr>
        <p:grpSpPr>
          <a:xfrm>
            <a:off x="1199322" y="381319"/>
            <a:ext cx="10006420" cy="6095362"/>
            <a:chOff x="1916282" y="148380"/>
            <a:chExt cx="10006420" cy="6095362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63BC1A2-B77F-443A-A758-58A286D41AF4}"/>
                </a:ext>
              </a:extLst>
            </p:cNvPr>
            <p:cNvSpPr txBox="1"/>
            <p:nvPr/>
          </p:nvSpPr>
          <p:spPr>
            <a:xfrm>
              <a:off x="1916282" y="2118843"/>
              <a:ext cx="9793356" cy="2431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Roboto" panose="02000000000000000000" pitchFamily="2" charset="0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Predict player`s winning </a:t>
              </a:r>
            </a:p>
            <a:p>
              <a:pPr algn="ctr"/>
              <a:r>
                <a:rPr lang="en-US" altLang="ko-KR" sz="40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Roboto" panose="02000000000000000000" pitchFamily="2" charset="0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using basic information on Game Dota2</a:t>
              </a:r>
            </a:p>
            <a:p>
              <a:pPr algn="ctr"/>
              <a:endParaRPr lang="en-US" altLang="ko-KR" sz="36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Roboto" panose="02000000000000000000" pitchFamily="2" charset="0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algn="ctr"/>
              <a:r>
                <a:rPr lang="en-US" altLang="ko-KR" sz="36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Roboto" panose="02000000000000000000" pitchFamily="2" charset="0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- Based on </a:t>
              </a:r>
              <a:r>
                <a:rPr lang="en-US" altLang="ko-KR" sz="3600" dirty="0" err="1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Roboto" panose="02000000000000000000" pitchFamily="2" charset="0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OpenDota</a:t>
              </a:r>
              <a:r>
                <a:rPr lang="en-US" altLang="ko-KR" sz="36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Roboto" panose="02000000000000000000" pitchFamily="2" charset="0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data -</a:t>
              </a:r>
              <a:endParaRPr lang="ko-KR" altLang="en-US" sz="32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Roboto" panose="02000000000000000000" pitchFamily="2" charset="0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D5E3897-877A-4718-8A14-778E6E13AD89}"/>
                </a:ext>
              </a:extLst>
            </p:cNvPr>
            <p:cNvSpPr txBox="1"/>
            <p:nvPr/>
          </p:nvSpPr>
          <p:spPr>
            <a:xfrm>
              <a:off x="8097616" y="148380"/>
              <a:ext cx="382508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KoPubWorld돋움체 Bold" panose="00000800000000000000" pitchFamily="2" charset="-127"/>
                </a:rPr>
                <a:t>2020 KU</a:t>
              </a:r>
            </a:p>
            <a:p>
              <a:pPr algn="r"/>
              <a:r>
                <a:rPr lang="en-US" altLang="ko-KR" sz="20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KoPubWorld돋움체 Bold" panose="00000800000000000000" pitchFamily="2" charset="-127"/>
                </a:rPr>
                <a:t>Introduction to Neural Networks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AA7AAF8-2ABD-4C8F-8D06-C596CB8262F3}"/>
                </a:ext>
              </a:extLst>
            </p:cNvPr>
            <p:cNvSpPr txBox="1"/>
            <p:nvPr/>
          </p:nvSpPr>
          <p:spPr>
            <a:xfrm>
              <a:off x="8708361" y="5874410"/>
              <a:ext cx="32143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KoPubWorld돋움체 Bold" panose="00000800000000000000" pitchFamily="2" charset="-127"/>
                </a:rPr>
                <a:t>2020020562 HanKyeol Kyung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9910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9A5DD6-647C-40F4-9BCE-CF72FFE7C37E}"/>
              </a:ext>
            </a:extLst>
          </p:cNvPr>
          <p:cNvSpPr txBox="1"/>
          <p:nvPr/>
        </p:nvSpPr>
        <p:spPr>
          <a:xfrm>
            <a:off x="1059762" y="4304503"/>
            <a:ext cx="9893987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0078EF"/>
                </a:solidFill>
                <a:latin typeface="Roboto" panose="02000000000000000000" pitchFamily="2" charset="0"/>
              </a:rPr>
              <a:t>Accuracy</a:t>
            </a:r>
            <a:endParaRPr lang="en-US" altLang="ko-KR" sz="1600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Also I made custom accuracy function for binary classification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Every 10 epoch, I`ll check accuracy and save it to plot the result and analyze it.</a:t>
            </a:r>
          </a:p>
        </p:txBody>
      </p:sp>
      <p:sp>
        <p:nvSpPr>
          <p:cNvPr id="6" name="nppt_1584361360520933">
            <a:extLst>
              <a:ext uri="{FF2B5EF4-FFF2-40B4-BE49-F238E27FC236}">
                <a16:creationId xmlns:a16="http://schemas.microsoft.com/office/drawing/2014/main" id="{C9255DB7-C757-426E-BFBD-9EA203084466}"/>
              </a:ext>
            </a:extLst>
          </p:cNvPr>
          <p:cNvSpPr/>
          <p:nvPr/>
        </p:nvSpPr>
        <p:spPr>
          <a:xfrm>
            <a:off x="342900" y="271075"/>
            <a:ext cx="716863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Method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A76342-E681-436F-9A2D-07D203437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95" y="680811"/>
            <a:ext cx="4363059" cy="324847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853977A-B8D1-47AF-B205-24BFF6B32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954" y="680811"/>
            <a:ext cx="4563112" cy="341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720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9A5DD6-647C-40F4-9BCE-CF72FFE7C37E}"/>
              </a:ext>
            </a:extLst>
          </p:cNvPr>
          <p:cNvSpPr txBox="1"/>
          <p:nvPr/>
        </p:nvSpPr>
        <p:spPr>
          <a:xfrm>
            <a:off x="5343837" y="1066470"/>
            <a:ext cx="5616263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0078EF"/>
                </a:solidFill>
                <a:latin typeface="Roboto" panose="02000000000000000000" pitchFamily="2" charset="0"/>
              </a:rPr>
              <a:t>Training</a:t>
            </a:r>
            <a:endParaRPr lang="en-US" altLang="ko-KR" sz="1600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As learning rate is very low, I trained 150 epoch for whole batch.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Each mini batch, which is size of 32 will be adapted to GPU for fast computation and trained.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Check the loss every 2000 mini batch, and check accuracy(slightly bigger computational load) every 10 epoch.</a:t>
            </a:r>
          </a:p>
        </p:txBody>
      </p:sp>
      <p:sp>
        <p:nvSpPr>
          <p:cNvPr id="6" name="nppt_1584361360520933">
            <a:extLst>
              <a:ext uri="{FF2B5EF4-FFF2-40B4-BE49-F238E27FC236}">
                <a16:creationId xmlns:a16="http://schemas.microsoft.com/office/drawing/2014/main" id="{C9255DB7-C757-426E-BFBD-9EA203084466}"/>
              </a:ext>
            </a:extLst>
          </p:cNvPr>
          <p:cNvSpPr/>
          <p:nvPr/>
        </p:nvSpPr>
        <p:spPr>
          <a:xfrm>
            <a:off x="342900" y="271075"/>
            <a:ext cx="716863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Method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0280B8C-D0E4-437C-8526-6E6417905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62" y="1066470"/>
            <a:ext cx="4477375" cy="472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492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9A5DD6-647C-40F4-9BCE-CF72FFE7C37E}"/>
              </a:ext>
            </a:extLst>
          </p:cNvPr>
          <p:cNvSpPr txBox="1"/>
          <p:nvPr/>
        </p:nvSpPr>
        <p:spPr>
          <a:xfrm>
            <a:off x="3287868" y="3429000"/>
            <a:ext cx="5616263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0078EF"/>
                </a:solidFill>
                <a:latin typeface="Roboto" panose="02000000000000000000" pitchFamily="2" charset="0"/>
              </a:rPr>
              <a:t>Accuracy</a:t>
            </a:r>
            <a:endParaRPr lang="en-US" altLang="ko-KR" sz="1600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After training, model shows accuracy of 83% for both train and test dataset. It was best fit among various hyperparameter.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I`ll explain how data shows (almost) same accuracy on both datasets.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Roboto" panose="02000000000000000000" pitchFamily="2" charset="0"/>
            </a:endParaRPr>
          </a:p>
        </p:txBody>
      </p:sp>
      <p:sp>
        <p:nvSpPr>
          <p:cNvPr id="6" name="nppt_1584361360520933">
            <a:extLst>
              <a:ext uri="{FF2B5EF4-FFF2-40B4-BE49-F238E27FC236}">
                <a16:creationId xmlns:a16="http://schemas.microsoft.com/office/drawing/2014/main" id="{C9255DB7-C757-426E-BFBD-9EA203084466}"/>
              </a:ext>
            </a:extLst>
          </p:cNvPr>
          <p:cNvSpPr/>
          <p:nvPr/>
        </p:nvSpPr>
        <p:spPr>
          <a:xfrm>
            <a:off x="342900" y="271075"/>
            <a:ext cx="627095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Result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E521E0-C70D-43DD-80A5-1593830D8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023" y="1020499"/>
            <a:ext cx="6112108" cy="207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006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9A5DD6-647C-40F4-9BCE-CF72FFE7C37E}"/>
              </a:ext>
            </a:extLst>
          </p:cNvPr>
          <p:cNvSpPr txBox="1"/>
          <p:nvPr/>
        </p:nvSpPr>
        <p:spPr>
          <a:xfrm>
            <a:off x="1170888" y="4416360"/>
            <a:ext cx="985022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0078EF"/>
                </a:solidFill>
                <a:latin typeface="Roboto" panose="02000000000000000000" pitchFamily="2" charset="0"/>
              </a:rPr>
              <a:t>Learning &amp; Accuracy curve</a:t>
            </a:r>
            <a:endParaRPr lang="en-US" altLang="ko-KR" sz="1600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I trained model until it converges. Model converges around 140 epoch.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Accuracy curves for both datasets are almost same.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Clean and many dataset on binary classification enables me prevent the overfitting</a:t>
            </a:r>
            <a:br>
              <a:rPr lang="en-US" altLang="ko-KR" dirty="0">
                <a:latin typeface="Roboto" panose="02000000000000000000" pitchFamily="2" charset="0"/>
              </a:rPr>
            </a:br>
            <a:r>
              <a:rPr lang="en-US" altLang="ko-KR" dirty="0">
                <a:latin typeface="Roboto" panose="02000000000000000000" pitchFamily="2" charset="0"/>
              </a:rPr>
              <a:t>not using regularization tricks like dropout or L2 regularization.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Roboto" panose="02000000000000000000" pitchFamily="2" charset="0"/>
            </a:endParaRPr>
          </a:p>
        </p:txBody>
      </p:sp>
      <p:sp>
        <p:nvSpPr>
          <p:cNvPr id="6" name="nppt_1584361360520933">
            <a:extLst>
              <a:ext uri="{FF2B5EF4-FFF2-40B4-BE49-F238E27FC236}">
                <a16:creationId xmlns:a16="http://schemas.microsoft.com/office/drawing/2014/main" id="{C9255DB7-C757-426E-BFBD-9EA203084466}"/>
              </a:ext>
            </a:extLst>
          </p:cNvPr>
          <p:cNvSpPr/>
          <p:nvPr/>
        </p:nvSpPr>
        <p:spPr>
          <a:xfrm>
            <a:off x="342900" y="271075"/>
            <a:ext cx="627095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Result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E63F119-B3B2-4B35-9856-B24412CE62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20"/>
          <a:stretch/>
        </p:blipFill>
        <p:spPr>
          <a:xfrm>
            <a:off x="656447" y="647700"/>
            <a:ext cx="5449060" cy="379031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596048A-5C85-465B-8631-6335D30FB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843986"/>
            <a:ext cx="4925112" cy="357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27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9A5DD6-647C-40F4-9BCE-CF72FFE7C37E}"/>
              </a:ext>
            </a:extLst>
          </p:cNvPr>
          <p:cNvSpPr txBox="1"/>
          <p:nvPr/>
        </p:nvSpPr>
        <p:spPr>
          <a:xfrm>
            <a:off x="1170888" y="929144"/>
            <a:ext cx="9850224" cy="5904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>
                <a:solidFill>
                  <a:srgbClr val="0078EF"/>
                </a:solidFill>
                <a:latin typeface="Roboto" panose="02000000000000000000" pitchFamily="2" charset="0"/>
              </a:rPr>
              <a:t>Discussion</a:t>
            </a:r>
          </a:p>
          <a:p>
            <a:pPr algn="ctr">
              <a:lnSpc>
                <a:spcPct val="150000"/>
              </a:lnSpc>
            </a:pPr>
            <a:endParaRPr lang="en-US" altLang="ko-KR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Roboto" panose="02000000000000000000" pitchFamily="2" charset="0"/>
              </a:rPr>
              <a:t>As Dota 2 is 5 vs 5 game, not 1 on 1 game, predicting the game result with only one`s score is quite hard work. But I think I`ve got good result (83% accuracy) on given situation.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Roboto" panose="02000000000000000000" pitchFamily="2" charset="0"/>
              </a:rPr>
              <a:t>Lots of clean dataset enables me make a good result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000" dirty="0">
                <a:latin typeface="Roboto" panose="02000000000000000000" pitchFamily="2" charset="0"/>
              </a:rPr>
              <a:t>Without regularization tricks, accuracy curve for train and test dataset is almost same. This means I could prevent overfitting using ‘big dataset’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000" dirty="0">
                <a:latin typeface="Roboto" panose="02000000000000000000" pitchFamily="2" charset="0"/>
              </a:rPr>
              <a:t>Lots of columns due to one hot encoding and layer width can cause ‘curse of dimensionality’. But lots of sample data can overcome the curse of dimensionality.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latin typeface="Roboto" panose="02000000000000000000" pitchFamily="2" charset="0"/>
            </a:endParaRPr>
          </a:p>
        </p:txBody>
      </p:sp>
      <p:sp>
        <p:nvSpPr>
          <p:cNvPr id="6" name="nppt_1584361360520933">
            <a:extLst>
              <a:ext uri="{FF2B5EF4-FFF2-40B4-BE49-F238E27FC236}">
                <a16:creationId xmlns:a16="http://schemas.microsoft.com/office/drawing/2014/main" id="{C9255DB7-C757-426E-BFBD-9EA203084466}"/>
              </a:ext>
            </a:extLst>
          </p:cNvPr>
          <p:cNvSpPr/>
          <p:nvPr/>
        </p:nvSpPr>
        <p:spPr>
          <a:xfrm>
            <a:off x="188209" y="271075"/>
            <a:ext cx="936475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452252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ppt_1584361360520933">
            <a:extLst>
              <a:ext uri="{FF2B5EF4-FFF2-40B4-BE49-F238E27FC236}">
                <a16:creationId xmlns:a16="http://schemas.microsoft.com/office/drawing/2014/main" id="{61ED1BD6-A886-4D6A-9EB9-C7AB55DC13B7}"/>
              </a:ext>
            </a:extLst>
          </p:cNvPr>
          <p:cNvSpPr/>
          <p:nvPr/>
        </p:nvSpPr>
        <p:spPr>
          <a:xfrm>
            <a:off x="139700" y="271075"/>
            <a:ext cx="1016625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Introduction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729046C-03BD-4F54-95A1-EA467662DB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2" t="12379" b="15029"/>
          <a:stretch/>
        </p:blipFill>
        <p:spPr>
          <a:xfrm>
            <a:off x="5765800" y="718103"/>
            <a:ext cx="6248400" cy="271089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5B9CED7-77AD-461A-8570-283815FF4B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" y="1458891"/>
            <a:ext cx="4819371" cy="27108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6D9B79-F940-4438-8C15-B5E6F850C126}"/>
              </a:ext>
            </a:extLst>
          </p:cNvPr>
          <p:cNvSpPr txBox="1"/>
          <p:nvPr/>
        </p:nvSpPr>
        <p:spPr>
          <a:xfrm>
            <a:off x="368301" y="4169787"/>
            <a:ext cx="4819370" cy="1980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0078EF"/>
                </a:solidFill>
                <a:latin typeface="Roboto" panose="02000000000000000000" pitchFamily="2" charset="0"/>
              </a:rPr>
              <a:t>Game Dota2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Roboto" panose="02000000000000000000" pitchFamily="2" charset="0"/>
              </a:rPr>
              <a:t>I wanted to do project related to Dota2 which has lots of APIs for data, and one of my favorite game</a:t>
            </a:r>
            <a:endParaRPr lang="ko-KR" altLang="en-US" dirty="0">
              <a:latin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075D82-A3A1-42CC-8767-85BABC43FD93}"/>
              </a:ext>
            </a:extLst>
          </p:cNvPr>
          <p:cNvSpPr txBox="1"/>
          <p:nvPr/>
        </p:nvSpPr>
        <p:spPr>
          <a:xfrm>
            <a:off x="5765800" y="3428999"/>
            <a:ext cx="624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Roboto" panose="02000000000000000000" pitchFamily="2" charset="0"/>
              </a:rPr>
              <a:t>Lots of APIs (e.g. </a:t>
            </a:r>
            <a:r>
              <a:rPr lang="en-US" altLang="ko-KR" sz="2400" dirty="0" err="1">
                <a:latin typeface="Roboto" panose="02000000000000000000" pitchFamily="2" charset="0"/>
              </a:rPr>
              <a:t>OpenAI</a:t>
            </a:r>
            <a:r>
              <a:rPr lang="en-US" altLang="ko-KR" sz="2400" dirty="0">
                <a:latin typeface="Roboto" panose="02000000000000000000" pitchFamily="2" charset="0"/>
              </a:rPr>
              <a:t> Five)</a:t>
            </a:r>
            <a:endParaRPr lang="ko-KR" altLang="en-US" sz="1600" dirty="0">
              <a:latin typeface="Roboto" panose="02000000000000000000" pitchFamily="2" charset="0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E44BB82-B91D-43FC-B6E2-73CDAD351A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5800" y="4251305"/>
            <a:ext cx="6235351" cy="132399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0DBE667-64D3-403F-85A0-E69475C9BFBB}"/>
              </a:ext>
            </a:extLst>
          </p:cNvPr>
          <p:cNvSpPr txBox="1"/>
          <p:nvPr/>
        </p:nvSpPr>
        <p:spPr>
          <a:xfrm>
            <a:off x="5765800" y="5575300"/>
            <a:ext cx="624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Roboto" panose="02000000000000000000" pitchFamily="2" charset="0"/>
              </a:rPr>
              <a:t>My Playtime</a:t>
            </a:r>
            <a:endParaRPr lang="ko-KR" altLang="en-US" sz="1600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38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ppt_1584361360520933">
            <a:extLst>
              <a:ext uri="{FF2B5EF4-FFF2-40B4-BE49-F238E27FC236}">
                <a16:creationId xmlns:a16="http://schemas.microsoft.com/office/drawing/2014/main" id="{61ED1BD6-A886-4D6A-9EB9-C7AB55DC13B7}"/>
              </a:ext>
            </a:extLst>
          </p:cNvPr>
          <p:cNvSpPr/>
          <p:nvPr/>
        </p:nvSpPr>
        <p:spPr>
          <a:xfrm>
            <a:off x="342900" y="271075"/>
            <a:ext cx="721672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Dataset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80B5855-8AC5-4DCF-8BD1-7732D6D09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4125" y="1251957"/>
            <a:ext cx="8317875" cy="234294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A5EBF35-25C0-4368-A745-9F2309D62A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4125" y="4090206"/>
            <a:ext cx="8317875" cy="2767794"/>
          </a:xfrm>
          <a:prstGeom prst="rect">
            <a:avLst/>
          </a:prstGeom>
        </p:spPr>
      </p:pic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833415C7-0E09-48BA-A6FC-C476737F1F8D}"/>
              </a:ext>
            </a:extLst>
          </p:cNvPr>
          <p:cNvSpPr/>
          <p:nvPr/>
        </p:nvSpPr>
        <p:spPr>
          <a:xfrm>
            <a:off x="7848600" y="3429000"/>
            <a:ext cx="406400" cy="820468"/>
          </a:xfrm>
          <a:prstGeom prst="downArrow">
            <a:avLst/>
          </a:prstGeom>
          <a:solidFill>
            <a:srgbClr val="007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5BA837CC-B30F-4CF8-9985-B751448EAF0A}"/>
              </a:ext>
            </a:extLst>
          </p:cNvPr>
          <p:cNvSpPr/>
          <p:nvPr/>
        </p:nvSpPr>
        <p:spPr>
          <a:xfrm rot="5400000">
            <a:off x="3548627" y="6189034"/>
            <a:ext cx="402163" cy="820468"/>
          </a:xfrm>
          <a:prstGeom prst="downArrow">
            <a:avLst/>
          </a:prstGeom>
          <a:solidFill>
            <a:srgbClr val="007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580541-9E97-4291-BEB4-7BF89E33AA53}"/>
              </a:ext>
            </a:extLst>
          </p:cNvPr>
          <p:cNvSpPr txBox="1"/>
          <p:nvPr/>
        </p:nvSpPr>
        <p:spPr>
          <a:xfrm>
            <a:off x="2501900" y="6191152"/>
            <a:ext cx="837575" cy="666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Roboto" panose="02000000000000000000" pitchFamily="2" charset="0"/>
              </a:rPr>
              <a:t>.csv</a:t>
            </a:r>
            <a:endParaRPr lang="ko-KR" altLang="en-US" dirty="0">
              <a:latin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2298ED-D286-45FA-BC28-49932A50D518}"/>
              </a:ext>
            </a:extLst>
          </p:cNvPr>
          <p:cNvSpPr txBox="1"/>
          <p:nvPr/>
        </p:nvSpPr>
        <p:spPr>
          <a:xfrm>
            <a:off x="82550" y="1251957"/>
            <a:ext cx="3702050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 err="1">
                <a:solidFill>
                  <a:srgbClr val="0078EF"/>
                </a:solidFill>
                <a:latin typeface="Roboto" panose="02000000000000000000" pitchFamily="2" charset="0"/>
              </a:rPr>
              <a:t>OpenDota</a:t>
            </a:r>
            <a:endParaRPr lang="en-US" altLang="ko-KR" sz="1600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Lots of Dota2 game data is available on website ‘</a:t>
            </a:r>
            <a:r>
              <a:rPr lang="en-US" altLang="ko-KR" dirty="0" err="1">
                <a:latin typeface="Roboto" panose="02000000000000000000" pitchFamily="2" charset="0"/>
              </a:rPr>
              <a:t>OpenDota</a:t>
            </a:r>
            <a:r>
              <a:rPr lang="en-US" altLang="ko-KR" dirty="0">
                <a:latin typeface="Roboto" panose="02000000000000000000" pitchFamily="2" charset="0"/>
              </a:rPr>
              <a:t>’.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I can use SQL to query the data I want, while some data appears or disappears by game updates.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So, I chose data not related to game changes by update.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I can export queried data to csv file to use on </a:t>
            </a:r>
            <a:r>
              <a:rPr lang="en-US" altLang="ko-KR" dirty="0" err="1">
                <a:latin typeface="Roboto" panose="02000000000000000000" pitchFamily="2" charset="0"/>
              </a:rPr>
              <a:t>jupyter</a:t>
            </a:r>
            <a:r>
              <a:rPr lang="en-US" altLang="ko-KR" dirty="0">
                <a:latin typeface="Roboto" panose="02000000000000000000" pitchFamily="2" charset="0"/>
              </a:rPr>
              <a:t> notebook.</a:t>
            </a:r>
            <a:endParaRPr lang="ko-KR" altLang="en-US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9134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ppt_1584361360520933">
            <a:extLst>
              <a:ext uri="{FF2B5EF4-FFF2-40B4-BE49-F238E27FC236}">
                <a16:creationId xmlns:a16="http://schemas.microsoft.com/office/drawing/2014/main" id="{2FA7808D-5302-4892-8A8A-60094E392A8C}"/>
              </a:ext>
            </a:extLst>
          </p:cNvPr>
          <p:cNvSpPr/>
          <p:nvPr/>
        </p:nvSpPr>
        <p:spPr>
          <a:xfrm>
            <a:off x="342900" y="271075"/>
            <a:ext cx="721672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Dataset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7875D56-2564-4591-8F80-C7FC3BD40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661840"/>
            <a:ext cx="11526772" cy="26020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9A5DD6-647C-40F4-9BCE-CF72FFE7C37E}"/>
              </a:ext>
            </a:extLst>
          </p:cNvPr>
          <p:cNvSpPr txBox="1"/>
          <p:nvPr/>
        </p:nvSpPr>
        <p:spPr>
          <a:xfrm>
            <a:off x="342900" y="3263901"/>
            <a:ext cx="11526772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0078EF"/>
                </a:solidFill>
                <a:latin typeface="Roboto" panose="02000000000000000000" pitchFamily="2" charset="0"/>
              </a:rPr>
              <a:t>Dataset</a:t>
            </a:r>
            <a:endParaRPr lang="en-US" altLang="ko-KR" sz="1600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Using the dataset, I wanted to predict player`s win using players ‘basic’ game score (e.g. K/D/A).</a:t>
            </a:r>
          </a:p>
          <a:p>
            <a:pPr lvl="1">
              <a:lnSpc>
                <a:spcPct val="150000"/>
              </a:lnSpc>
            </a:pPr>
            <a:r>
              <a:rPr lang="en-US" altLang="ko-KR" dirty="0">
                <a:latin typeface="Roboto" panose="02000000000000000000" pitchFamily="2" charset="0"/>
              </a:rPr>
              <a:t>: Kills, Deaths, Assists, Last Hits(CS), Denies(opposite to Last Hits), Camps Stacked(for supporter), </a:t>
            </a:r>
            <a:r>
              <a:rPr lang="en-US" altLang="ko-KR" dirty="0" err="1">
                <a:latin typeface="Roboto" panose="02000000000000000000" pitchFamily="2" charset="0"/>
              </a:rPr>
              <a:t>Hero_ID</a:t>
            </a:r>
            <a:endParaRPr lang="en-US" altLang="ko-KR" dirty="0"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These basic game score were presented since game launching, and still not deprecated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Account ID and league name may</a:t>
            </a:r>
            <a:r>
              <a:rPr lang="ko-KR" altLang="en-US" dirty="0">
                <a:latin typeface="Roboto" panose="02000000000000000000" pitchFamily="2" charset="0"/>
              </a:rPr>
              <a:t> </a:t>
            </a:r>
            <a:r>
              <a:rPr lang="en-US" altLang="ko-KR" dirty="0">
                <a:latin typeface="Roboto" panose="02000000000000000000" pitchFamily="2" charset="0"/>
              </a:rPr>
              <a:t>confuse</a:t>
            </a:r>
            <a:r>
              <a:rPr lang="ko-KR" altLang="en-US" dirty="0">
                <a:latin typeface="Roboto" panose="02000000000000000000" pitchFamily="2" charset="0"/>
              </a:rPr>
              <a:t> </a:t>
            </a:r>
            <a:r>
              <a:rPr lang="en-US" altLang="ko-KR" dirty="0">
                <a:latin typeface="Roboto" panose="02000000000000000000" pitchFamily="2" charset="0"/>
              </a:rPr>
              <a:t>model, so neglected.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I used 200,000 data, which is abundant number to prevent overfitting on binary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Applying k-Fold on lots of data is bad idea.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Match ID is used to split train and test dataset, since it is independent to game result</a:t>
            </a:r>
          </a:p>
        </p:txBody>
      </p:sp>
    </p:spTree>
    <p:extLst>
      <p:ext uri="{BB962C8B-B14F-4D97-AF65-F5344CB8AC3E}">
        <p14:creationId xmlns:p14="http://schemas.microsoft.com/office/powerpoint/2010/main" val="2394292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ppt_1584361360520933">
            <a:extLst>
              <a:ext uri="{FF2B5EF4-FFF2-40B4-BE49-F238E27FC236}">
                <a16:creationId xmlns:a16="http://schemas.microsoft.com/office/drawing/2014/main" id="{2FA7808D-5302-4892-8A8A-60094E392A8C}"/>
              </a:ext>
            </a:extLst>
          </p:cNvPr>
          <p:cNvSpPr/>
          <p:nvPr/>
        </p:nvSpPr>
        <p:spPr>
          <a:xfrm>
            <a:off x="342900" y="271075"/>
            <a:ext cx="716863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Method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9A5DD6-647C-40F4-9BCE-CF72FFE7C37E}"/>
              </a:ext>
            </a:extLst>
          </p:cNvPr>
          <p:cNvSpPr txBox="1"/>
          <p:nvPr/>
        </p:nvSpPr>
        <p:spPr>
          <a:xfrm>
            <a:off x="342900" y="3774458"/>
            <a:ext cx="11526772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0078EF"/>
                </a:solidFill>
                <a:latin typeface="Roboto" panose="02000000000000000000" pitchFamily="2" charset="0"/>
              </a:rPr>
              <a:t>One-Hot Encoding</a:t>
            </a:r>
            <a:endParaRPr lang="en-US" altLang="ko-KR" sz="1600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Before use the data to predict winning, I have to preprocess each column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As each column has value in some scale, I thought normalization is not to be demanded.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But Hero ID which is long type data was problem. As it is not numerical value, but categorical, it should be encoded if not It harms training.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After checking range of Hero ID, I used one hot encoding on Hero ID column.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Column length increase </a:t>
            </a:r>
            <a:r>
              <a:rPr lang="en-US" altLang="ko-KR" dirty="0" err="1">
                <a:latin typeface="Roboto" panose="02000000000000000000" pitchFamily="2" charset="0"/>
              </a:rPr>
              <a:t>quites</a:t>
            </a:r>
            <a:r>
              <a:rPr lang="en-US" altLang="ko-KR" dirty="0">
                <a:latin typeface="Roboto" panose="02000000000000000000" pitchFamily="2" charset="0"/>
              </a:rPr>
              <a:t> a lot after encoding. (% Hero ID is not continuous)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A6D19B8-D345-4E87-B0E6-E7AFC3799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440" y="548074"/>
            <a:ext cx="9269119" cy="220058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8942FC9-081C-4AA1-8C29-E94E5948A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4026" y="2851618"/>
            <a:ext cx="4896533" cy="77163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57BA317-9ABB-4F38-BEEF-DD4814F1C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1440" y="2851618"/>
            <a:ext cx="2800741" cy="9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341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9A5DD6-647C-40F4-9BCE-CF72FFE7C37E}"/>
              </a:ext>
            </a:extLst>
          </p:cNvPr>
          <p:cNvSpPr txBox="1"/>
          <p:nvPr/>
        </p:nvSpPr>
        <p:spPr>
          <a:xfrm>
            <a:off x="342900" y="4006146"/>
            <a:ext cx="1152677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0078EF"/>
                </a:solidFill>
                <a:latin typeface="Roboto" panose="02000000000000000000" pitchFamily="2" charset="0"/>
              </a:rPr>
              <a:t>Data split using hash-like data</a:t>
            </a:r>
            <a:endParaRPr lang="en-US" altLang="ko-KR" sz="1600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As I mentioned before, Match ID is not relevant to game result, So I decided to use it as a standard to split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Match ID is used like SHA hashing when split data, checking end value is bigger/smaller than standard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After then, Match ID is dropped since It will not be used for model.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B5469A-AB40-4EB4-A449-668AC2EE8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572" y="778780"/>
            <a:ext cx="9705028" cy="2650220"/>
          </a:xfrm>
          <a:prstGeom prst="rect">
            <a:avLst/>
          </a:prstGeom>
        </p:spPr>
      </p:pic>
      <p:sp>
        <p:nvSpPr>
          <p:cNvPr id="6" name="nppt_1584361360520933">
            <a:extLst>
              <a:ext uri="{FF2B5EF4-FFF2-40B4-BE49-F238E27FC236}">
                <a16:creationId xmlns:a16="http://schemas.microsoft.com/office/drawing/2014/main" id="{C9255DB7-C757-426E-BFBD-9EA203084466}"/>
              </a:ext>
            </a:extLst>
          </p:cNvPr>
          <p:cNvSpPr/>
          <p:nvPr/>
        </p:nvSpPr>
        <p:spPr>
          <a:xfrm>
            <a:off x="342900" y="271075"/>
            <a:ext cx="716863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3124509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9A5DD6-647C-40F4-9BCE-CF72FFE7C37E}"/>
              </a:ext>
            </a:extLst>
          </p:cNvPr>
          <p:cNvSpPr txBox="1"/>
          <p:nvPr/>
        </p:nvSpPr>
        <p:spPr>
          <a:xfrm>
            <a:off x="342900" y="4832688"/>
            <a:ext cx="1152677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0078EF"/>
                </a:solidFill>
                <a:latin typeface="Roboto" panose="02000000000000000000" pitchFamily="2" charset="0"/>
              </a:rPr>
              <a:t>Dataset &amp; </a:t>
            </a:r>
            <a:r>
              <a:rPr lang="en-US" altLang="ko-KR" sz="2400" b="1" dirty="0" err="1">
                <a:solidFill>
                  <a:srgbClr val="0078EF"/>
                </a:solidFill>
                <a:latin typeface="Roboto" panose="02000000000000000000" pitchFamily="2" charset="0"/>
              </a:rPr>
              <a:t>Dataloader</a:t>
            </a:r>
            <a:endParaRPr lang="en-US" altLang="ko-KR" sz="1600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I made custom dataset class to load my data on </a:t>
            </a:r>
            <a:r>
              <a:rPr lang="en-US" altLang="ko-KR" dirty="0" err="1">
                <a:latin typeface="Roboto" panose="02000000000000000000" pitchFamily="2" charset="0"/>
              </a:rPr>
              <a:t>dataloader</a:t>
            </a:r>
            <a:r>
              <a:rPr lang="en-US" altLang="ko-KR" dirty="0">
                <a:latin typeface="Roboto" panose="02000000000000000000" pitchFamily="2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Float data type is used for efficiency.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Mini-batch size is 32, and I`ll shuffle my data.</a:t>
            </a:r>
          </a:p>
        </p:txBody>
      </p:sp>
      <p:sp>
        <p:nvSpPr>
          <p:cNvPr id="6" name="nppt_1584361360520933">
            <a:extLst>
              <a:ext uri="{FF2B5EF4-FFF2-40B4-BE49-F238E27FC236}">
                <a16:creationId xmlns:a16="http://schemas.microsoft.com/office/drawing/2014/main" id="{C9255DB7-C757-426E-BFBD-9EA203084466}"/>
              </a:ext>
            </a:extLst>
          </p:cNvPr>
          <p:cNvSpPr/>
          <p:nvPr/>
        </p:nvSpPr>
        <p:spPr>
          <a:xfrm>
            <a:off x="342900" y="271075"/>
            <a:ext cx="716863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Method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66E5DF8-0866-4816-A072-2D2A3D05B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681" y="750639"/>
            <a:ext cx="7474637" cy="408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08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9A5DD6-647C-40F4-9BCE-CF72FFE7C37E}"/>
              </a:ext>
            </a:extLst>
          </p:cNvPr>
          <p:cNvSpPr txBox="1"/>
          <p:nvPr/>
        </p:nvSpPr>
        <p:spPr>
          <a:xfrm>
            <a:off x="342900" y="4007188"/>
            <a:ext cx="11526772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0078EF"/>
                </a:solidFill>
                <a:latin typeface="Roboto" panose="02000000000000000000" pitchFamily="2" charset="0"/>
              </a:rPr>
              <a:t>Model</a:t>
            </a:r>
            <a:endParaRPr lang="en-US" altLang="ko-KR" sz="1600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Being a binary classification problem, deep network is unnecessary, shallow network is used.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Roboto" panose="02000000000000000000" pitchFamily="2" charset="0"/>
              </a:rPr>
              <a:t>ReLu</a:t>
            </a:r>
            <a:r>
              <a:rPr lang="en-US" altLang="ko-KR" dirty="0">
                <a:latin typeface="Roboto" panose="02000000000000000000" pitchFamily="2" charset="0"/>
              </a:rPr>
              <a:t> which is powerful and fast activation function is used for fast convergence and robustness.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This is binary classification, so sigmoid is used for activation function of last layer.</a:t>
            </a:r>
            <a:br>
              <a:rPr lang="en-US" altLang="ko-KR" dirty="0">
                <a:latin typeface="Roboto" panose="02000000000000000000" pitchFamily="2" charset="0"/>
              </a:rPr>
            </a:br>
            <a:r>
              <a:rPr lang="en-US" altLang="ko-KR" dirty="0">
                <a:latin typeface="Roboto" panose="02000000000000000000" pitchFamily="2" charset="0"/>
              </a:rPr>
              <a:t>(Actually, sigmoid and </a:t>
            </a:r>
            <a:r>
              <a:rPr lang="en-US" altLang="ko-KR" dirty="0" err="1">
                <a:latin typeface="Roboto" panose="02000000000000000000" pitchFamily="2" charset="0"/>
              </a:rPr>
              <a:t>softmax</a:t>
            </a:r>
            <a:r>
              <a:rPr lang="en-US" altLang="ko-KR" dirty="0">
                <a:latin typeface="Roboto" panose="02000000000000000000" pitchFamily="2" charset="0"/>
              </a:rPr>
              <a:t> is same on binary classification problem)</a:t>
            </a:r>
          </a:p>
        </p:txBody>
      </p:sp>
      <p:sp>
        <p:nvSpPr>
          <p:cNvPr id="6" name="nppt_1584361360520933">
            <a:extLst>
              <a:ext uri="{FF2B5EF4-FFF2-40B4-BE49-F238E27FC236}">
                <a16:creationId xmlns:a16="http://schemas.microsoft.com/office/drawing/2014/main" id="{C9255DB7-C757-426E-BFBD-9EA203084466}"/>
              </a:ext>
            </a:extLst>
          </p:cNvPr>
          <p:cNvSpPr/>
          <p:nvPr/>
        </p:nvSpPr>
        <p:spPr>
          <a:xfrm>
            <a:off x="342900" y="271075"/>
            <a:ext cx="716863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Method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F84713F-1D6D-4FD8-B616-272A760D9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802" y="787399"/>
            <a:ext cx="6568396" cy="309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965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9A5DD6-647C-40F4-9BCE-CF72FFE7C37E}"/>
              </a:ext>
            </a:extLst>
          </p:cNvPr>
          <p:cNvSpPr txBox="1"/>
          <p:nvPr/>
        </p:nvSpPr>
        <p:spPr>
          <a:xfrm>
            <a:off x="6667500" y="875503"/>
            <a:ext cx="50292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0078EF"/>
                </a:solidFill>
                <a:latin typeface="Roboto" panose="02000000000000000000" pitchFamily="2" charset="0"/>
              </a:rPr>
              <a:t>Model</a:t>
            </a:r>
            <a:endParaRPr lang="en-US" altLang="ko-KR" sz="1600" b="1" dirty="0">
              <a:solidFill>
                <a:srgbClr val="0078EF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For computational performance, I used GPU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Considering relationship between input and size of one hot encoding vector, layer width was chosen.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BCE(Binary Classification Entropy Loss) is used for loss function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Roboto" panose="02000000000000000000" pitchFamily="2" charset="0"/>
              </a:rPr>
              <a:t>I used SGD to boost convergence speed using momentum, while using very small learning rate(3.3e-6) to find minima.</a:t>
            </a:r>
          </a:p>
        </p:txBody>
      </p:sp>
      <p:sp>
        <p:nvSpPr>
          <p:cNvPr id="6" name="nppt_1584361360520933">
            <a:extLst>
              <a:ext uri="{FF2B5EF4-FFF2-40B4-BE49-F238E27FC236}">
                <a16:creationId xmlns:a16="http://schemas.microsoft.com/office/drawing/2014/main" id="{C9255DB7-C757-426E-BFBD-9EA203084466}"/>
              </a:ext>
            </a:extLst>
          </p:cNvPr>
          <p:cNvSpPr/>
          <p:nvPr/>
        </p:nvSpPr>
        <p:spPr>
          <a:xfrm>
            <a:off x="342900" y="271075"/>
            <a:ext cx="716863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200" dirty="0">
                <a:ln w="0">
                  <a:noFill/>
                </a:ln>
                <a:solidFill>
                  <a:srgbClr val="0078E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Method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4175020-4952-4332-AEB8-90E96D622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331" y="1171574"/>
            <a:ext cx="5372850" cy="416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479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1924</TotalTime>
  <Words>886</Words>
  <Application>Microsoft Office PowerPoint</Application>
  <PresentationFormat>와이드스크린</PresentationFormat>
  <Paragraphs>84</Paragraphs>
  <Slides>14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KoPubWorld돋움체 Medium</vt:lpstr>
      <vt:lpstr>Wingdings</vt:lpstr>
      <vt:lpstr>Arial</vt:lpstr>
      <vt:lpstr>Roboto</vt:lpstr>
      <vt:lpstr>맑은 고딕</vt:lpstr>
      <vt:lpstr>KoPubWorld돋움체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Chohyeonjun</dc:creator>
  <cp:lastModifiedBy>KYUNG HANKYEOL</cp:lastModifiedBy>
  <cp:revision>118</cp:revision>
  <dcterms:created xsi:type="dcterms:W3CDTF">2019-05-15T16:32:48Z</dcterms:created>
  <dcterms:modified xsi:type="dcterms:W3CDTF">2020-06-22T13:04:20Z</dcterms:modified>
</cp:coreProperties>
</file>

<file path=docProps/thumbnail.jpeg>
</file>